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645" r:id="rId2"/>
    <p:sldId id="708" r:id="rId3"/>
    <p:sldId id="696" r:id="rId4"/>
    <p:sldId id="646" r:id="rId5"/>
    <p:sldId id="647" r:id="rId6"/>
    <p:sldId id="648" r:id="rId7"/>
    <p:sldId id="649" r:id="rId8"/>
    <p:sldId id="650" r:id="rId9"/>
    <p:sldId id="651" r:id="rId10"/>
    <p:sldId id="652" r:id="rId11"/>
    <p:sldId id="653" r:id="rId12"/>
    <p:sldId id="654" r:id="rId13"/>
    <p:sldId id="655" r:id="rId14"/>
    <p:sldId id="656" r:id="rId15"/>
    <p:sldId id="657" r:id="rId16"/>
    <p:sldId id="658" r:id="rId17"/>
    <p:sldId id="659" r:id="rId18"/>
    <p:sldId id="661" r:id="rId19"/>
    <p:sldId id="662" r:id="rId20"/>
    <p:sldId id="663" r:id="rId21"/>
    <p:sldId id="660" r:id="rId22"/>
    <p:sldId id="665" r:id="rId23"/>
    <p:sldId id="667" r:id="rId24"/>
    <p:sldId id="664" r:id="rId25"/>
    <p:sldId id="668" r:id="rId26"/>
    <p:sldId id="669" r:id="rId27"/>
    <p:sldId id="670" r:id="rId28"/>
    <p:sldId id="671" r:id="rId29"/>
    <p:sldId id="672" r:id="rId30"/>
    <p:sldId id="673" r:id="rId31"/>
    <p:sldId id="674" r:id="rId32"/>
    <p:sldId id="675" r:id="rId33"/>
    <p:sldId id="676" r:id="rId34"/>
    <p:sldId id="677" r:id="rId35"/>
    <p:sldId id="683" r:id="rId36"/>
    <p:sldId id="684" r:id="rId37"/>
    <p:sldId id="685" r:id="rId38"/>
    <p:sldId id="680" r:id="rId39"/>
    <p:sldId id="688" r:id="rId40"/>
    <p:sldId id="681" r:id="rId41"/>
    <p:sldId id="689" r:id="rId42"/>
    <p:sldId id="690" r:id="rId43"/>
    <p:sldId id="691" r:id="rId44"/>
    <p:sldId id="692" r:id="rId45"/>
    <p:sldId id="693" r:id="rId46"/>
    <p:sldId id="694" r:id="rId47"/>
    <p:sldId id="695" r:id="rId48"/>
    <p:sldId id="698" r:id="rId49"/>
    <p:sldId id="701" r:id="rId50"/>
    <p:sldId id="699" r:id="rId51"/>
    <p:sldId id="700" r:id="rId52"/>
    <p:sldId id="709" r:id="rId53"/>
    <p:sldId id="702" r:id="rId54"/>
    <p:sldId id="703" r:id="rId55"/>
    <p:sldId id="704" r:id="rId56"/>
    <p:sldId id="705" r:id="rId57"/>
    <p:sldId id="706" r:id="rId58"/>
    <p:sldId id="707" r:id="rId59"/>
    <p:sldId id="710" r:id="rId60"/>
    <p:sldId id="711" r:id="rId61"/>
    <p:sldId id="712" r:id="rId62"/>
    <p:sldId id="713" r:id="rId63"/>
    <p:sldId id="714" r:id="rId64"/>
    <p:sldId id="715" r:id="rId65"/>
    <p:sldId id="716" r:id="rId66"/>
    <p:sldId id="717" r:id="rId67"/>
    <p:sldId id="718" r:id="rId68"/>
    <p:sldId id="719" r:id="rId69"/>
    <p:sldId id="720" r:id="rId70"/>
    <p:sldId id="721" r:id="rId71"/>
    <p:sldId id="687" r:id="rId7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6" autoAdjust="0"/>
    <p:restoredTop sz="79598" autoAdjust="0"/>
  </p:normalViewPr>
  <p:slideViewPr>
    <p:cSldViewPr>
      <p:cViewPr varScale="1">
        <p:scale>
          <a:sx n="103" d="100"/>
          <a:sy n="103" d="100"/>
        </p:scale>
        <p:origin x="-1672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printerSettings" Target="printerSettings/printerSettings1.bin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17. 4. 22.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수식의 의미는 여태까지 말한걸 한 수식에 넣은거 </a:t>
            </a:r>
            <a:r>
              <a:rPr lang="en-US" altLang="ko-KR" baseline="0" dirty="0" smtClean="0"/>
              <a:t>-&gt;</a:t>
            </a:r>
            <a:r>
              <a:rPr lang="ko-KR" altLang="en-US" baseline="0" dirty="0" smtClean="0"/>
              <a:t> </a:t>
            </a:r>
            <a:r>
              <a:rPr lang="en-US" baseline="0" dirty="0" smtClean="0"/>
              <a:t>D</a:t>
            </a:r>
            <a:r>
              <a:rPr lang="ko-KR" altLang="en-US" baseline="0" dirty="0" smtClean="0"/>
              <a:t>에 대해서는 </a:t>
            </a:r>
            <a:r>
              <a:rPr lang="en-US" altLang="ko-KR" baseline="0" dirty="0" smtClean="0"/>
              <a:t>V</a:t>
            </a:r>
            <a:r>
              <a:rPr lang="ko-KR" altLang="en-US" baseline="0" dirty="0" smtClean="0"/>
              <a:t>를 </a:t>
            </a:r>
            <a:r>
              <a:rPr lang="en-US" altLang="ko-KR" baseline="0" dirty="0" smtClean="0"/>
              <a:t>maximize</a:t>
            </a:r>
            <a:r>
              <a:rPr lang="ko-KR" altLang="en-US" baseline="0" dirty="0" smtClean="0"/>
              <a:t>하고 </a:t>
            </a:r>
            <a:r>
              <a:rPr lang="en-US" altLang="ko-KR" baseline="0" dirty="0" smtClean="0"/>
              <a:t>G</a:t>
            </a:r>
            <a:r>
              <a:rPr lang="ko-KR" altLang="en-US" baseline="0" dirty="0" smtClean="0"/>
              <a:t>에 대해서는 </a:t>
            </a:r>
            <a:r>
              <a:rPr lang="en-US" altLang="ko-KR" baseline="0" dirty="0" smtClean="0"/>
              <a:t>minimize</a:t>
            </a:r>
            <a:r>
              <a:rPr lang="ko-KR" altLang="en-US" baseline="0" dirty="0" smtClean="0"/>
              <a:t>한다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ko-KR" altLang="en-US" dirty="0" smtClean="0"/>
              <a:t>앞에꺼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dirty="0" smtClean="0"/>
              <a:t>D</a:t>
            </a:r>
            <a:r>
              <a:rPr lang="en-US" baseline="0" dirty="0" smtClean="0"/>
              <a:t> – </a:t>
            </a:r>
            <a:r>
              <a:rPr lang="ko-KR" altLang="en-US" baseline="0" dirty="0" smtClean="0"/>
              <a:t>실제 이미지 들어오면 </a:t>
            </a:r>
            <a:r>
              <a:rPr lang="en-US" altLang="ko-KR" baseline="0" dirty="0" smtClean="0"/>
              <a:t>1,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r>
              <a:rPr lang="ko-KR" altLang="en-US" baseline="0" dirty="0" smtClean="0"/>
              <a:t>뒤에꺼 </a:t>
            </a:r>
            <a:r>
              <a:rPr lang="en-US" altLang="ko-KR" baseline="0" dirty="0" smtClean="0"/>
              <a:t>: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pz</a:t>
            </a:r>
            <a:r>
              <a:rPr lang="ko-KR" altLang="en-US" baseline="0" dirty="0" smtClean="0"/>
              <a:t>는 랜덤벡터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G(z)</a:t>
            </a:r>
            <a:r>
              <a:rPr lang="ko-KR" altLang="en-US" baseline="0" dirty="0" smtClean="0"/>
              <a:t>는 만들어진 이미지 </a:t>
            </a:r>
            <a:endParaRPr lang="en-US" altLang="ko-KR" baseline="0" dirty="0" smtClean="0"/>
          </a:p>
          <a:p>
            <a:r>
              <a:rPr lang="en-US" altLang="ko-KR" baseline="0" dirty="0" smtClean="0"/>
              <a:t>V</a:t>
            </a:r>
            <a:r>
              <a:rPr lang="ko-KR" altLang="en-US" baseline="0" dirty="0" smtClean="0"/>
              <a:t>의 옵티멀값은 </a:t>
            </a:r>
            <a:r>
              <a:rPr lang="en-US" altLang="ko-KR" baseline="0" dirty="0" smtClean="0"/>
              <a:t>0.5</a:t>
            </a:r>
            <a:r>
              <a:rPr lang="ko-KR" altLang="en-US" baseline="0" dirty="0" smtClean="0"/>
              <a:t>고 보통 그 지점은 </a:t>
            </a:r>
            <a:r>
              <a:rPr lang="en-US" altLang="ko-KR" baseline="0" dirty="0" smtClean="0"/>
              <a:t>saddle point</a:t>
            </a:r>
            <a:r>
              <a:rPr lang="ko-KR" altLang="en-US" baseline="0" dirty="0" smtClean="0"/>
              <a:t>에 존재한다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230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17년 4월 22일 Saturday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17. 4. 22.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17. 4. 22.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17. 4. 22.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17. 4. 22.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17. 4. 22.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17. 4. 22.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17. 4. 22.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17. 4. 22.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17. 4. 22.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20.gif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20.gif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20.gif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jpeg"/><Relationship Id="rId6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25.jpeg"/><Relationship Id="rId7" Type="http://schemas.openxmlformats.org/officeDocument/2006/relationships/image" Target="../media/image26.jpg"/><Relationship Id="rId8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20.gif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20.gif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jpeg"/><Relationship Id="rId7" Type="http://schemas.openxmlformats.org/officeDocument/2006/relationships/image" Target="../media/image7.png"/><Relationship Id="rId8" Type="http://schemas.openxmlformats.org/officeDocument/2006/relationships/image" Target="../media/image8.jpeg"/><Relationship Id="rId9" Type="http://schemas.openxmlformats.org/officeDocument/2006/relationships/image" Target="../media/image9.png"/><Relationship Id="rId10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jpg"/><Relationship Id="rId12" Type="http://schemas.openxmlformats.org/officeDocument/2006/relationships/image" Target="../media/image20.gif"/><Relationship Id="rId13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6" Type="http://schemas.openxmlformats.org/officeDocument/2006/relationships/image" Target="../media/image14.jpg"/><Relationship Id="rId7" Type="http://schemas.openxmlformats.org/officeDocument/2006/relationships/image" Target="../media/image15.jpg"/><Relationship Id="rId8" Type="http://schemas.openxmlformats.org/officeDocument/2006/relationships/image" Target="../media/image16.jpg"/><Relationship Id="rId9" Type="http://schemas.openxmlformats.org/officeDocument/2006/relationships/image" Target="../media/image17.jpg"/><Relationship Id="rId10" Type="http://schemas.openxmlformats.org/officeDocument/2006/relationships/image" Target="../media/image18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microsoft.com/office/2007/relationships/hdphoto" Target="../media/hdphoto1.wdp"/><Relationship Id="rId5" Type="http://schemas.openxmlformats.org/officeDocument/2006/relationships/image" Target="../media/image24.png"/><Relationship Id="rId6" Type="http://schemas.openxmlformats.org/officeDocument/2006/relationships/image" Target="../media/image25.jpeg"/><Relationship Id="rId7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jpeg"/><Relationship Id="rId3" Type="http://schemas.openxmlformats.org/officeDocument/2006/relationships/image" Target="../media/image1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25.jpeg"/><Relationship Id="rId7" Type="http://schemas.openxmlformats.org/officeDocument/2006/relationships/image" Target="../media/image26.jpg"/><Relationship Id="rId8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gi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20.gif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79512" y="86767"/>
            <a:ext cx="8856984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400" dirty="0" smtClean="0"/>
              <a:t>Generative Adversarial Network</a:t>
            </a:r>
            <a:endParaRPr lang="en-US" altLang="ko-KR" sz="36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82" y="1268760"/>
            <a:ext cx="7256436" cy="54726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43608" y="5013176"/>
            <a:ext cx="6768752" cy="10801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1052736"/>
                <a:ext cx="9144000" cy="1524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2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ko-KR" altLang="en-US" sz="22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ko-KR" sz="22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sz="2200" b="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ko-KR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52736"/>
                <a:ext cx="9144000" cy="15242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모서리가 둥근 직사각형 5"/>
          <p:cNvSpPr/>
          <p:nvPr/>
        </p:nvSpPr>
        <p:spPr>
          <a:xfrm>
            <a:off x="458102" y="379306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" name="타원 6"/>
          <p:cNvSpPr/>
          <p:nvPr/>
        </p:nvSpPr>
        <p:spPr>
          <a:xfrm>
            <a:off x="49579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8" name="타원 7"/>
          <p:cNvSpPr/>
          <p:nvPr/>
        </p:nvSpPr>
        <p:spPr>
          <a:xfrm>
            <a:off x="64278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9" name="타원 8"/>
          <p:cNvSpPr/>
          <p:nvPr/>
        </p:nvSpPr>
        <p:spPr>
          <a:xfrm>
            <a:off x="1083772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0" name="타원 9"/>
          <p:cNvSpPr/>
          <p:nvPr/>
        </p:nvSpPr>
        <p:spPr>
          <a:xfrm>
            <a:off x="123076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58102" y="35216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2" name="타원 11"/>
          <p:cNvSpPr/>
          <p:nvPr/>
        </p:nvSpPr>
        <p:spPr>
          <a:xfrm>
            <a:off x="49579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3" name="타원 12"/>
          <p:cNvSpPr/>
          <p:nvPr/>
        </p:nvSpPr>
        <p:spPr>
          <a:xfrm>
            <a:off x="64278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" name="타원 13"/>
          <p:cNvSpPr/>
          <p:nvPr/>
        </p:nvSpPr>
        <p:spPr>
          <a:xfrm>
            <a:off x="1083772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" name="타원 14"/>
          <p:cNvSpPr/>
          <p:nvPr/>
        </p:nvSpPr>
        <p:spPr>
          <a:xfrm>
            <a:off x="123076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58102" y="4063214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7" name="타원 16"/>
          <p:cNvSpPr/>
          <p:nvPr/>
        </p:nvSpPr>
        <p:spPr>
          <a:xfrm>
            <a:off x="49579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8" name="타원 17"/>
          <p:cNvSpPr/>
          <p:nvPr/>
        </p:nvSpPr>
        <p:spPr>
          <a:xfrm>
            <a:off x="64278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9" name="타원 18"/>
          <p:cNvSpPr/>
          <p:nvPr/>
        </p:nvSpPr>
        <p:spPr>
          <a:xfrm>
            <a:off x="1083772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0" name="타원 19"/>
          <p:cNvSpPr/>
          <p:nvPr/>
        </p:nvSpPr>
        <p:spPr>
          <a:xfrm>
            <a:off x="123076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21" name="직선 화살표 연결선 20"/>
          <p:cNvCxnSpPr>
            <a:stCxn id="17" idx="0"/>
            <a:endCxn id="7" idx="4"/>
          </p:cNvCxnSpPr>
          <p:nvPr/>
        </p:nvCxnSpPr>
        <p:spPr>
          <a:xfrm flipV="1">
            <a:off x="550446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7" idx="0"/>
            <a:endCxn id="8" idx="4"/>
          </p:cNvCxnSpPr>
          <p:nvPr/>
        </p:nvCxnSpPr>
        <p:spPr>
          <a:xfrm flipV="1">
            <a:off x="550446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7" idx="0"/>
            <a:endCxn id="9" idx="4"/>
          </p:cNvCxnSpPr>
          <p:nvPr/>
        </p:nvCxnSpPr>
        <p:spPr>
          <a:xfrm flipV="1">
            <a:off x="550446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7" idx="0"/>
            <a:endCxn id="10" idx="4"/>
          </p:cNvCxnSpPr>
          <p:nvPr/>
        </p:nvCxnSpPr>
        <p:spPr>
          <a:xfrm flipV="1">
            <a:off x="550446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8" idx="0"/>
            <a:endCxn id="7" idx="4"/>
          </p:cNvCxnSpPr>
          <p:nvPr/>
        </p:nvCxnSpPr>
        <p:spPr>
          <a:xfrm flipH="1" flipV="1">
            <a:off x="550446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8" idx="0"/>
            <a:endCxn id="8" idx="4"/>
          </p:cNvCxnSpPr>
          <p:nvPr/>
        </p:nvCxnSpPr>
        <p:spPr>
          <a:xfrm flipV="1">
            <a:off x="697440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8" idx="0"/>
            <a:endCxn id="9" idx="4"/>
          </p:cNvCxnSpPr>
          <p:nvPr/>
        </p:nvCxnSpPr>
        <p:spPr>
          <a:xfrm flipV="1">
            <a:off x="697440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8" idx="0"/>
            <a:endCxn id="10" idx="4"/>
          </p:cNvCxnSpPr>
          <p:nvPr/>
        </p:nvCxnSpPr>
        <p:spPr>
          <a:xfrm flipV="1">
            <a:off x="697440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9" idx="0"/>
            <a:endCxn id="7" idx="4"/>
          </p:cNvCxnSpPr>
          <p:nvPr/>
        </p:nvCxnSpPr>
        <p:spPr>
          <a:xfrm flipH="1" flipV="1">
            <a:off x="550446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9" idx="0"/>
            <a:endCxn id="8" idx="4"/>
          </p:cNvCxnSpPr>
          <p:nvPr/>
        </p:nvCxnSpPr>
        <p:spPr>
          <a:xfrm flipH="1" flipV="1">
            <a:off x="697440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9" idx="0"/>
            <a:endCxn id="9" idx="4"/>
          </p:cNvCxnSpPr>
          <p:nvPr/>
        </p:nvCxnSpPr>
        <p:spPr>
          <a:xfrm flipV="1">
            <a:off x="1138425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9" idx="0"/>
            <a:endCxn id="10" idx="4"/>
          </p:cNvCxnSpPr>
          <p:nvPr/>
        </p:nvCxnSpPr>
        <p:spPr>
          <a:xfrm flipV="1">
            <a:off x="1138425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0" idx="0"/>
            <a:endCxn id="7" idx="4"/>
          </p:cNvCxnSpPr>
          <p:nvPr/>
        </p:nvCxnSpPr>
        <p:spPr>
          <a:xfrm flipH="1" flipV="1">
            <a:off x="550446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0" idx="0"/>
            <a:endCxn id="8" idx="4"/>
          </p:cNvCxnSpPr>
          <p:nvPr/>
        </p:nvCxnSpPr>
        <p:spPr>
          <a:xfrm flipH="1" flipV="1">
            <a:off x="697440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0" idx="0"/>
            <a:endCxn id="9" idx="4"/>
          </p:cNvCxnSpPr>
          <p:nvPr/>
        </p:nvCxnSpPr>
        <p:spPr>
          <a:xfrm flipH="1" flipV="1">
            <a:off x="1138425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0" idx="0"/>
            <a:endCxn id="10" idx="4"/>
          </p:cNvCxnSpPr>
          <p:nvPr/>
        </p:nvCxnSpPr>
        <p:spPr>
          <a:xfrm flipV="1">
            <a:off x="1285419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95437" y="3761061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795437" y="3485850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39" name="TextBox 38"/>
          <p:cNvSpPr txBox="1"/>
          <p:nvPr/>
        </p:nvSpPr>
        <p:spPr>
          <a:xfrm>
            <a:off x="795437" y="4032312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40" name="직선 화살표 연결선 39"/>
          <p:cNvCxnSpPr>
            <a:endCxn id="12" idx="4"/>
          </p:cNvCxnSpPr>
          <p:nvPr/>
        </p:nvCxnSpPr>
        <p:spPr>
          <a:xfrm flipV="1">
            <a:off x="550446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13" idx="4"/>
          </p:cNvCxnSpPr>
          <p:nvPr/>
        </p:nvCxnSpPr>
        <p:spPr>
          <a:xfrm flipV="1">
            <a:off x="550446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7" idx="0"/>
            <a:endCxn id="14" idx="4"/>
          </p:cNvCxnSpPr>
          <p:nvPr/>
        </p:nvCxnSpPr>
        <p:spPr>
          <a:xfrm flipV="1">
            <a:off x="550446" y="3676220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5" idx="4"/>
          </p:cNvCxnSpPr>
          <p:nvPr/>
        </p:nvCxnSpPr>
        <p:spPr>
          <a:xfrm flipV="1">
            <a:off x="550446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2" idx="4"/>
          </p:cNvCxnSpPr>
          <p:nvPr/>
        </p:nvCxnSpPr>
        <p:spPr>
          <a:xfrm flipH="1" flipV="1">
            <a:off x="550446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endCxn id="13" idx="4"/>
          </p:cNvCxnSpPr>
          <p:nvPr/>
        </p:nvCxnSpPr>
        <p:spPr>
          <a:xfrm flipV="1">
            <a:off x="697440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8" idx="0"/>
            <a:endCxn id="14" idx="4"/>
          </p:cNvCxnSpPr>
          <p:nvPr/>
        </p:nvCxnSpPr>
        <p:spPr>
          <a:xfrm flipV="1">
            <a:off x="697440" y="3676220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5" idx="4"/>
          </p:cNvCxnSpPr>
          <p:nvPr/>
        </p:nvCxnSpPr>
        <p:spPr>
          <a:xfrm flipV="1">
            <a:off x="697440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2" idx="4"/>
          </p:cNvCxnSpPr>
          <p:nvPr/>
        </p:nvCxnSpPr>
        <p:spPr>
          <a:xfrm flipH="1" flipV="1">
            <a:off x="550446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3" idx="4"/>
          </p:cNvCxnSpPr>
          <p:nvPr/>
        </p:nvCxnSpPr>
        <p:spPr>
          <a:xfrm flipH="1" flipV="1">
            <a:off x="697440" y="3676220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endCxn id="14" idx="4"/>
          </p:cNvCxnSpPr>
          <p:nvPr/>
        </p:nvCxnSpPr>
        <p:spPr>
          <a:xfrm flipV="1">
            <a:off x="1138425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9" idx="0"/>
            <a:endCxn id="15" idx="4"/>
          </p:cNvCxnSpPr>
          <p:nvPr/>
        </p:nvCxnSpPr>
        <p:spPr>
          <a:xfrm flipV="1">
            <a:off x="1138425" y="3676220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2" idx="4"/>
          </p:cNvCxnSpPr>
          <p:nvPr/>
        </p:nvCxnSpPr>
        <p:spPr>
          <a:xfrm flipH="1" flipV="1">
            <a:off x="550446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3" idx="4"/>
          </p:cNvCxnSpPr>
          <p:nvPr/>
        </p:nvCxnSpPr>
        <p:spPr>
          <a:xfrm flipH="1" flipV="1">
            <a:off x="697440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endCxn id="14" idx="4"/>
          </p:cNvCxnSpPr>
          <p:nvPr/>
        </p:nvCxnSpPr>
        <p:spPr>
          <a:xfrm flipH="1" flipV="1">
            <a:off x="1138425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10" idx="0"/>
            <a:endCxn id="15" idx="4"/>
          </p:cNvCxnSpPr>
          <p:nvPr/>
        </p:nvCxnSpPr>
        <p:spPr>
          <a:xfrm flipV="1">
            <a:off x="1285419" y="3676220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845063" y="3215120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57" name="직선 화살표 연결선 56"/>
          <p:cNvCxnSpPr>
            <a:stCxn id="56" idx="4"/>
            <a:endCxn id="12" idx="0"/>
          </p:cNvCxnSpPr>
          <p:nvPr/>
        </p:nvCxnSpPr>
        <p:spPr>
          <a:xfrm flipH="1">
            <a:off x="550446" y="3324424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6" idx="4"/>
            <a:endCxn id="13" idx="0"/>
          </p:cNvCxnSpPr>
          <p:nvPr/>
        </p:nvCxnSpPr>
        <p:spPr>
          <a:xfrm flipH="1">
            <a:off x="697440" y="3324424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6" idx="4"/>
            <a:endCxn id="14" idx="0"/>
          </p:cNvCxnSpPr>
          <p:nvPr/>
        </p:nvCxnSpPr>
        <p:spPr>
          <a:xfrm>
            <a:off x="899715" y="3324424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56" idx="4"/>
            <a:endCxn id="15" idx="0"/>
          </p:cNvCxnSpPr>
          <p:nvPr/>
        </p:nvCxnSpPr>
        <p:spPr>
          <a:xfrm>
            <a:off x="899715" y="3324424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직사각형 60"/>
          <p:cNvSpPr/>
          <p:nvPr/>
        </p:nvSpPr>
        <p:spPr>
          <a:xfrm>
            <a:off x="805094" y="3174917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069" y="4424056"/>
            <a:ext cx="359728" cy="3597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3" name="모서리가 둥근 직사각형 62"/>
          <p:cNvSpPr/>
          <p:nvPr/>
        </p:nvSpPr>
        <p:spPr>
          <a:xfrm>
            <a:off x="1720720" y="5249822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4" name="타원 63"/>
          <p:cNvSpPr/>
          <p:nvPr/>
        </p:nvSpPr>
        <p:spPr>
          <a:xfrm>
            <a:off x="1761315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5" name="타원 64"/>
          <p:cNvSpPr/>
          <p:nvPr/>
        </p:nvSpPr>
        <p:spPr>
          <a:xfrm>
            <a:off x="1919633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6" name="타원 65"/>
          <p:cNvSpPr/>
          <p:nvPr/>
        </p:nvSpPr>
        <p:spPr>
          <a:xfrm>
            <a:off x="2394587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7" name="타원 66"/>
          <p:cNvSpPr/>
          <p:nvPr/>
        </p:nvSpPr>
        <p:spPr>
          <a:xfrm>
            <a:off x="2552905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1720720" y="4957543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9" name="타원 68"/>
          <p:cNvSpPr/>
          <p:nvPr/>
        </p:nvSpPr>
        <p:spPr>
          <a:xfrm>
            <a:off x="1761315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0" name="타원 69"/>
          <p:cNvSpPr/>
          <p:nvPr/>
        </p:nvSpPr>
        <p:spPr>
          <a:xfrm>
            <a:off x="1919633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1" name="타원 70"/>
          <p:cNvSpPr/>
          <p:nvPr/>
        </p:nvSpPr>
        <p:spPr>
          <a:xfrm>
            <a:off x="2394587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2" name="타원 71"/>
          <p:cNvSpPr/>
          <p:nvPr/>
        </p:nvSpPr>
        <p:spPr>
          <a:xfrm>
            <a:off x="2552905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1720720" y="5540785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4" name="타원 73"/>
          <p:cNvSpPr/>
          <p:nvPr/>
        </p:nvSpPr>
        <p:spPr>
          <a:xfrm>
            <a:off x="1761315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5" name="타원 74"/>
          <p:cNvSpPr/>
          <p:nvPr/>
        </p:nvSpPr>
        <p:spPr>
          <a:xfrm>
            <a:off x="1919633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6" name="타원 75"/>
          <p:cNvSpPr/>
          <p:nvPr/>
        </p:nvSpPr>
        <p:spPr>
          <a:xfrm>
            <a:off x="2394587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7" name="타원 76"/>
          <p:cNvSpPr/>
          <p:nvPr/>
        </p:nvSpPr>
        <p:spPr>
          <a:xfrm>
            <a:off x="2552905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78" name="직선 화살표 연결선 77"/>
          <p:cNvCxnSpPr>
            <a:stCxn id="74" idx="0"/>
            <a:endCxn id="64" idx="4"/>
          </p:cNvCxnSpPr>
          <p:nvPr/>
        </p:nvCxnSpPr>
        <p:spPr>
          <a:xfrm flipV="1">
            <a:off x="1820177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74" idx="0"/>
            <a:endCxn id="65" idx="4"/>
          </p:cNvCxnSpPr>
          <p:nvPr/>
        </p:nvCxnSpPr>
        <p:spPr>
          <a:xfrm flipV="1">
            <a:off x="1820177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4" idx="0"/>
            <a:endCxn id="66" idx="4"/>
          </p:cNvCxnSpPr>
          <p:nvPr/>
        </p:nvCxnSpPr>
        <p:spPr>
          <a:xfrm flipV="1">
            <a:off x="1820177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4" idx="0"/>
            <a:endCxn id="67" idx="4"/>
          </p:cNvCxnSpPr>
          <p:nvPr/>
        </p:nvCxnSpPr>
        <p:spPr>
          <a:xfrm flipV="1">
            <a:off x="1820177" y="5416259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5" idx="0"/>
            <a:endCxn id="64" idx="4"/>
          </p:cNvCxnSpPr>
          <p:nvPr/>
        </p:nvCxnSpPr>
        <p:spPr>
          <a:xfrm flipH="1" flipV="1">
            <a:off x="1820177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5" idx="0"/>
            <a:endCxn id="65" idx="4"/>
          </p:cNvCxnSpPr>
          <p:nvPr/>
        </p:nvCxnSpPr>
        <p:spPr>
          <a:xfrm flipV="1">
            <a:off x="1978495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5" idx="0"/>
            <a:endCxn id="66" idx="4"/>
          </p:cNvCxnSpPr>
          <p:nvPr/>
        </p:nvCxnSpPr>
        <p:spPr>
          <a:xfrm flipV="1">
            <a:off x="1978495" y="5416259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5" idx="0"/>
            <a:endCxn id="67" idx="4"/>
          </p:cNvCxnSpPr>
          <p:nvPr/>
        </p:nvCxnSpPr>
        <p:spPr>
          <a:xfrm flipV="1">
            <a:off x="1978495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6" idx="0"/>
            <a:endCxn id="64" idx="4"/>
          </p:cNvCxnSpPr>
          <p:nvPr/>
        </p:nvCxnSpPr>
        <p:spPr>
          <a:xfrm flipH="1" flipV="1">
            <a:off x="1820177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6" idx="0"/>
            <a:endCxn id="65" idx="4"/>
          </p:cNvCxnSpPr>
          <p:nvPr/>
        </p:nvCxnSpPr>
        <p:spPr>
          <a:xfrm flipH="1" flipV="1">
            <a:off x="1978495" y="5416259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6" idx="0"/>
            <a:endCxn id="66" idx="4"/>
          </p:cNvCxnSpPr>
          <p:nvPr/>
        </p:nvCxnSpPr>
        <p:spPr>
          <a:xfrm flipV="1">
            <a:off x="2453448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6" idx="0"/>
            <a:endCxn id="67" idx="4"/>
          </p:cNvCxnSpPr>
          <p:nvPr/>
        </p:nvCxnSpPr>
        <p:spPr>
          <a:xfrm flipV="1">
            <a:off x="2453448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7" idx="0"/>
            <a:endCxn id="64" idx="4"/>
          </p:cNvCxnSpPr>
          <p:nvPr/>
        </p:nvCxnSpPr>
        <p:spPr>
          <a:xfrm flipH="1" flipV="1">
            <a:off x="1820177" y="5416259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77" idx="0"/>
            <a:endCxn id="65" idx="4"/>
          </p:cNvCxnSpPr>
          <p:nvPr/>
        </p:nvCxnSpPr>
        <p:spPr>
          <a:xfrm flipH="1" flipV="1">
            <a:off x="1978495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77" idx="0"/>
            <a:endCxn id="66" idx="4"/>
          </p:cNvCxnSpPr>
          <p:nvPr/>
        </p:nvCxnSpPr>
        <p:spPr>
          <a:xfrm flipH="1" flipV="1">
            <a:off x="2453448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77" idx="0"/>
            <a:endCxn id="67" idx="4"/>
          </p:cNvCxnSpPr>
          <p:nvPr/>
        </p:nvCxnSpPr>
        <p:spPr>
          <a:xfrm flipV="1">
            <a:off x="2611767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2084040" y="5215357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5" name="TextBox 94"/>
          <p:cNvSpPr txBox="1"/>
          <p:nvPr/>
        </p:nvSpPr>
        <p:spPr>
          <a:xfrm>
            <a:off x="2084040" y="4918946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6" name="TextBox 95"/>
          <p:cNvSpPr txBox="1"/>
          <p:nvPr/>
        </p:nvSpPr>
        <p:spPr>
          <a:xfrm>
            <a:off x="2084040" y="5507503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97" name="직선 화살표 연결선 96"/>
          <p:cNvCxnSpPr>
            <a:stCxn id="64" idx="0"/>
            <a:endCxn id="69" idx="4"/>
          </p:cNvCxnSpPr>
          <p:nvPr/>
        </p:nvCxnSpPr>
        <p:spPr>
          <a:xfrm flipV="1">
            <a:off x="1820177" y="5123980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endCxn id="70" idx="4"/>
          </p:cNvCxnSpPr>
          <p:nvPr/>
        </p:nvCxnSpPr>
        <p:spPr>
          <a:xfrm flipV="1">
            <a:off x="1820177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stCxn id="64" idx="0"/>
            <a:endCxn id="71" idx="4"/>
          </p:cNvCxnSpPr>
          <p:nvPr/>
        </p:nvCxnSpPr>
        <p:spPr>
          <a:xfrm flipV="1">
            <a:off x="1820177" y="5123980"/>
            <a:ext cx="633272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endCxn id="72" idx="4"/>
          </p:cNvCxnSpPr>
          <p:nvPr/>
        </p:nvCxnSpPr>
        <p:spPr>
          <a:xfrm flipV="1">
            <a:off x="1820177" y="5123980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69" idx="4"/>
          </p:cNvCxnSpPr>
          <p:nvPr/>
        </p:nvCxnSpPr>
        <p:spPr>
          <a:xfrm flipH="1" flipV="1">
            <a:off x="1820177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endCxn id="70" idx="4"/>
          </p:cNvCxnSpPr>
          <p:nvPr/>
        </p:nvCxnSpPr>
        <p:spPr>
          <a:xfrm flipV="1">
            <a:off x="1978495" y="5123980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65" idx="0"/>
            <a:endCxn id="71" idx="4"/>
          </p:cNvCxnSpPr>
          <p:nvPr/>
        </p:nvCxnSpPr>
        <p:spPr>
          <a:xfrm flipV="1">
            <a:off x="1978495" y="5123980"/>
            <a:ext cx="474954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endCxn id="72" idx="4"/>
          </p:cNvCxnSpPr>
          <p:nvPr/>
        </p:nvCxnSpPr>
        <p:spPr>
          <a:xfrm flipV="1">
            <a:off x="1978495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69" idx="4"/>
          </p:cNvCxnSpPr>
          <p:nvPr/>
        </p:nvCxnSpPr>
        <p:spPr>
          <a:xfrm flipH="1" flipV="1">
            <a:off x="1820177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0" idx="4"/>
          </p:cNvCxnSpPr>
          <p:nvPr/>
        </p:nvCxnSpPr>
        <p:spPr>
          <a:xfrm flipH="1" flipV="1">
            <a:off x="1978495" y="5123980"/>
            <a:ext cx="474954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endCxn id="71" idx="4"/>
          </p:cNvCxnSpPr>
          <p:nvPr/>
        </p:nvCxnSpPr>
        <p:spPr>
          <a:xfrm flipV="1">
            <a:off x="2453448" y="5123980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66" idx="0"/>
            <a:endCxn id="72" idx="4"/>
          </p:cNvCxnSpPr>
          <p:nvPr/>
        </p:nvCxnSpPr>
        <p:spPr>
          <a:xfrm flipV="1">
            <a:off x="2453448" y="5123980"/>
            <a:ext cx="158318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endCxn id="69" idx="4"/>
          </p:cNvCxnSpPr>
          <p:nvPr/>
        </p:nvCxnSpPr>
        <p:spPr>
          <a:xfrm flipH="1" flipV="1">
            <a:off x="1820177" y="5123980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0" idx="4"/>
          </p:cNvCxnSpPr>
          <p:nvPr/>
        </p:nvCxnSpPr>
        <p:spPr>
          <a:xfrm flipH="1" flipV="1">
            <a:off x="1978495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endCxn id="71" idx="4"/>
          </p:cNvCxnSpPr>
          <p:nvPr/>
        </p:nvCxnSpPr>
        <p:spPr>
          <a:xfrm flipH="1" flipV="1">
            <a:off x="2453448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stCxn id="67" idx="0"/>
            <a:endCxn id="72" idx="4"/>
          </p:cNvCxnSpPr>
          <p:nvPr/>
        </p:nvCxnSpPr>
        <p:spPr>
          <a:xfrm flipV="1">
            <a:off x="2611767" y="5123980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모서리가 둥근 직사각형 113"/>
          <p:cNvSpPr/>
          <p:nvPr/>
        </p:nvSpPr>
        <p:spPr>
          <a:xfrm>
            <a:off x="1807998" y="5958764"/>
            <a:ext cx="803770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5" name="타원 114"/>
          <p:cNvSpPr/>
          <p:nvPr/>
        </p:nvSpPr>
        <p:spPr>
          <a:xfrm>
            <a:off x="1838445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6" name="타원 115"/>
          <p:cNvSpPr/>
          <p:nvPr/>
        </p:nvSpPr>
        <p:spPr>
          <a:xfrm>
            <a:off x="1996763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7" name="타원 116"/>
          <p:cNvSpPr/>
          <p:nvPr/>
        </p:nvSpPr>
        <p:spPr>
          <a:xfrm>
            <a:off x="2308397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8" name="타원 117"/>
          <p:cNvSpPr/>
          <p:nvPr/>
        </p:nvSpPr>
        <p:spPr>
          <a:xfrm>
            <a:off x="2466715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9" name="TextBox 118"/>
          <p:cNvSpPr txBox="1"/>
          <p:nvPr/>
        </p:nvSpPr>
        <p:spPr>
          <a:xfrm>
            <a:off x="2084040" y="59254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20" name="직선 화살표 연결선 119"/>
          <p:cNvCxnSpPr>
            <a:stCxn id="115" idx="0"/>
            <a:endCxn id="74" idx="4"/>
          </p:cNvCxnSpPr>
          <p:nvPr/>
        </p:nvCxnSpPr>
        <p:spPr>
          <a:xfrm flipH="1" flipV="1">
            <a:off x="1820177" y="5707222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115" idx="0"/>
            <a:endCxn id="75" idx="4"/>
          </p:cNvCxnSpPr>
          <p:nvPr/>
        </p:nvCxnSpPr>
        <p:spPr>
          <a:xfrm flipV="1">
            <a:off x="1897307" y="5707222"/>
            <a:ext cx="8118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5" idx="0"/>
            <a:endCxn id="76" idx="4"/>
          </p:cNvCxnSpPr>
          <p:nvPr/>
        </p:nvCxnSpPr>
        <p:spPr>
          <a:xfrm flipV="1">
            <a:off x="1897307" y="5707222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5" idx="0"/>
            <a:endCxn id="77" idx="4"/>
          </p:cNvCxnSpPr>
          <p:nvPr/>
        </p:nvCxnSpPr>
        <p:spPr>
          <a:xfrm flipV="1">
            <a:off x="1897307" y="5707222"/>
            <a:ext cx="71446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6" idx="0"/>
            <a:endCxn id="74" idx="4"/>
          </p:cNvCxnSpPr>
          <p:nvPr/>
        </p:nvCxnSpPr>
        <p:spPr>
          <a:xfrm flipH="1" flipV="1">
            <a:off x="1820177" y="5707222"/>
            <a:ext cx="23544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6" idx="0"/>
            <a:endCxn id="75" idx="4"/>
          </p:cNvCxnSpPr>
          <p:nvPr/>
        </p:nvCxnSpPr>
        <p:spPr>
          <a:xfrm flipH="1" flipV="1">
            <a:off x="1978495" y="5707222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6" idx="0"/>
            <a:endCxn id="76" idx="4"/>
          </p:cNvCxnSpPr>
          <p:nvPr/>
        </p:nvCxnSpPr>
        <p:spPr>
          <a:xfrm flipV="1">
            <a:off x="2055625" y="5707222"/>
            <a:ext cx="397824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6" idx="0"/>
            <a:endCxn id="77" idx="4"/>
          </p:cNvCxnSpPr>
          <p:nvPr/>
        </p:nvCxnSpPr>
        <p:spPr>
          <a:xfrm flipV="1">
            <a:off x="2055625" y="5707222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7" idx="0"/>
            <a:endCxn id="74" idx="4"/>
          </p:cNvCxnSpPr>
          <p:nvPr/>
        </p:nvCxnSpPr>
        <p:spPr>
          <a:xfrm flipH="1" flipV="1">
            <a:off x="1820177" y="5707222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17" idx="0"/>
            <a:endCxn id="75" idx="4"/>
          </p:cNvCxnSpPr>
          <p:nvPr/>
        </p:nvCxnSpPr>
        <p:spPr>
          <a:xfrm flipH="1" flipV="1">
            <a:off x="1978495" y="5707222"/>
            <a:ext cx="388765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17" idx="0"/>
            <a:endCxn id="76" idx="4"/>
          </p:cNvCxnSpPr>
          <p:nvPr/>
        </p:nvCxnSpPr>
        <p:spPr>
          <a:xfrm flipV="1">
            <a:off x="2367259" y="5707222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17" idx="0"/>
            <a:endCxn id="77" idx="4"/>
          </p:cNvCxnSpPr>
          <p:nvPr/>
        </p:nvCxnSpPr>
        <p:spPr>
          <a:xfrm flipV="1">
            <a:off x="2367259" y="5707222"/>
            <a:ext cx="24450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18" idx="0"/>
            <a:endCxn id="74" idx="4"/>
          </p:cNvCxnSpPr>
          <p:nvPr/>
        </p:nvCxnSpPr>
        <p:spPr>
          <a:xfrm flipH="1" flipV="1">
            <a:off x="1820177" y="5707222"/>
            <a:ext cx="70540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18" idx="0"/>
            <a:endCxn id="75" idx="4"/>
          </p:cNvCxnSpPr>
          <p:nvPr/>
        </p:nvCxnSpPr>
        <p:spPr>
          <a:xfrm flipH="1" flipV="1">
            <a:off x="1978495" y="5707222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18" idx="0"/>
            <a:endCxn id="76" idx="4"/>
          </p:cNvCxnSpPr>
          <p:nvPr/>
        </p:nvCxnSpPr>
        <p:spPr>
          <a:xfrm flipH="1" flipV="1">
            <a:off x="2453448" y="5707222"/>
            <a:ext cx="7212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18" idx="0"/>
            <a:endCxn id="77" idx="4"/>
          </p:cNvCxnSpPr>
          <p:nvPr/>
        </p:nvCxnSpPr>
        <p:spPr>
          <a:xfrm flipV="1">
            <a:off x="2525578" y="5707222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2084040" y="59213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pic>
        <p:nvPicPr>
          <p:cNvPr id="137" name="그림 13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4008" y="4429173"/>
            <a:ext cx="392113" cy="39211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9" name="직선 화살표 연결선 138"/>
          <p:cNvCxnSpPr>
            <a:endCxn id="69" idx="0"/>
          </p:cNvCxnSpPr>
          <p:nvPr/>
        </p:nvCxnSpPr>
        <p:spPr>
          <a:xfrm flipH="1">
            <a:off x="1820177" y="4825504"/>
            <a:ext cx="402642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>
            <a:endCxn id="70" idx="0"/>
          </p:cNvCxnSpPr>
          <p:nvPr/>
        </p:nvCxnSpPr>
        <p:spPr>
          <a:xfrm flipH="1">
            <a:off x="1978495" y="4825504"/>
            <a:ext cx="244324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endCxn id="71" idx="0"/>
          </p:cNvCxnSpPr>
          <p:nvPr/>
        </p:nvCxnSpPr>
        <p:spPr>
          <a:xfrm>
            <a:off x="2222819" y="4825504"/>
            <a:ext cx="230630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>
            <a:endCxn id="72" idx="0"/>
          </p:cNvCxnSpPr>
          <p:nvPr/>
        </p:nvCxnSpPr>
        <p:spPr>
          <a:xfrm>
            <a:off x="2222819" y="4825504"/>
            <a:ext cx="388948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모서리가 둥근 직사각형 142"/>
          <p:cNvSpPr/>
          <p:nvPr/>
        </p:nvSpPr>
        <p:spPr>
          <a:xfrm>
            <a:off x="1763997" y="379306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4" name="타원 143"/>
          <p:cNvSpPr/>
          <p:nvPr/>
        </p:nvSpPr>
        <p:spPr>
          <a:xfrm>
            <a:off x="180168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5" name="타원 144"/>
          <p:cNvSpPr/>
          <p:nvPr/>
        </p:nvSpPr>
        <p:spPr>
          <a:xfrm>
            <a:off x="194868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6" name="타원 145"/>
          <p:cNvSpPr/>
          <p:nvPr/>
        </p:nvSpPr>
        <p:spPr>
          <a:xfrm>
            <a:off x="2389667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7" name="타원 146"/>
          <p:cNvSpPr/>
          <p:nvPr/>
        </p:nvSpPr>
        <p:spPr>
          <a:xfrm>
            <a:off x="253666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1763997" y="35216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9" name="타원 148"/>
          <p:cNvSpPr/>
          <p:nvPr/>
        </p:nvSpPr>
        <p:spPr>
          <a:xfrm>
            <a:off x="180168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0" name="타원 149"/>
          <p:cNvSpPr/>
          <p:nvPr/>
        </p:nvSpPr>
        <p:spPr>
          <a:xfrm>
            <a:off x="194868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1" name="타원 150"/>
          <p:cNvSpPr/>
          <p:nvPr/>
        </p:nvSpPr>
        <p:spPr>
          <a:xfrm>
            <a:off x="2389667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2" name="타원 151"/>
          <p:cNvSpPr/>
          <p:nvPr/>
        </p:nvSpPr>
        <p:spPr>
          <a:xfrm>
            <a:off x="253666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1763997" y="4063214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4" name="타원 153"/>
          <p:cNvSpPr/>
          <p:nvPr/>
        </p:nvSpPr>
        <p:spPr>
          <a:xfrm>
            <a:off x="180168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5" name="타원 154"/>
          <p:cNvSpPr/>
          <p:nvPr/>
        </p:nvSpPr>
        <p:spPr>
          <a:xfrm>
            <a:off x="194868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6" name="타원 155"/>
          <p:cNvSpPr/>
          <p:nvPr/>
        </p:nvSpPr>
        <p:spPr>
          <a:xfrm>
            <a:off x="2389667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7" name="타원 156"/>
          <p:cNvSpPr/>
          <p:nvPr/>
        </p:nvSpPr>
        <p:spPr>
          <a:xfrm>
            <a:off x="253666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58" name="직선 화살표 연결선 157"/>
          <p:cNvCxnSpPr>
            <a:stCxn id="154" idx="0"/>
            <a:endCxn id="144" idx="4"/>
          </p:cNvCxnSpPr>
          <p:nvPr/>
        </p:nvCxnSpPr>
        <p:spPr>
          <a:xfrm flipV="1">
            <a:off x="1856341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>
            <a:stCxn id="154" idx="0"/>
            <a:endCxn id="145" idx="4"/>
          </p:cNvCxnSpPr>
          <p:nvPr/>
        </p:nvCxnSpPr>
        <p:spPr>
          <a:xfrm flipV="1">
            <a:off x="1856341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54" idx="0"/>
            <a:endCxn id="146" idx="4"/>
          </p:cNvCxnSpPr>
          <p:nvPr/>
        </p:nvCxnSpPr>
        <p:spPr>
          <a:xfrm flipV="1">
            <a:off x="1856341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154" idx="0"/>
            <a:endCxn id="147" idx="4"/>
          </p:cNvCxnSpPr>
          <p:nvPr/>
        </p:nvCxnSpPr>
        <p:spPr>
          <a:xfrm flipV="1">
            <a:off x="1856341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155" idx="0"/>
            <a:endCxn id="144" idx="4"/>
          </p:cNvCxnSpPr>
          <p:nvPr/>
        </p:nvCxnSpPr>
        <p:spPr>
          <a:xfrm flipH="1" flipV="1">
            <a:off x="1856341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55" idx="0"/>
            <a:endCxn id="145" idx="4"/>
          </p:cNvCxnSpPr>
          <p:nvPr/>
        </p:nvCxnSpPr>
        <p:spPr>
          <a:xfrm flipV="1">
            <a:off x="2003335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stCxn id="155" idx="0"/>
            <a:endCxn id="146" idx="4"/>
          </p:cNvCxnSpPr>
          <p:nvPr/>
        </p:nvCxnSpPr>
        <p:spPr>
          <a:xfrm flipV="1">
            <a:off x="2003335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stCxn id="155" idx="0"/>
            <a:endCxn id="147" idx="4"/>
          </p:cNvCxnSpPr>
          <p:nvPr/>
        </p:nvCxnSpPr>
        <p:spPr>
          <a:xfrm flipV="1">
            <a:off x="2003335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156" idx="0"/>
            <a:endCxn id="144" idx="4"/>
          </p:cNvCxnSpPr>
          <p:nvPr/>
        </p:nvCxnSpPr>
        <p:spPr>
          <a:xfrm flipH="1" flipV="1">
            <a:off x="1856341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>
            <a:stCxn id="156" idx="0"/>
            <a:endCxn id="145" idx="4"/>
          </p:cNvCxnSpPr>
          <p:nvPr/>
        </p:nvCxnSpPr>
        <p:spPr>
          <a:xfrm flipH="1" flipV="1">
            <a:off x="2003335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>
            <a:stCxn id="156" idx="0"/>
            <a:endCxn id="146" idx="4"/>
          </p:cNvCxnSpPr>
          <p:nvPr/>
        </p:nvCxnSpPr>
        <p:spPr>
          <a:xfrm flipV="1">
            <a:off x="2444320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>
            <a:stCxn id="156" idx="0"/>
            <a:endCxn id="147" idx="4"/>
          </p:cNvCxnSpPr>
          <p:nvPr/>
        </p:nvCxnSpPr>
        <p:spPr>
          <a:xfrm flipV="1">
            <a:off x="2444320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>
            <a:stCxn id="157" idx="0"/>
            <a:endCxn id="144" idx="4"/>
          </p:cNvCxnSpPr>
          <p:nvPr/>
        </p:nvCxnSpPr>
        <p:spPr>
          <a:xfrm flipH="1" flipV="1">
            <a:off x="1856341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>
            <a:stCxn id="157" idx="0"/>
            <a:endCxn id="145" idx="4"/>
          </p:cNvCxnSpPr>
          <p:nvPr/>
        </p:nvCxnSpPr>
        <p:spPr>
          <a:xfrm flipH="1" flipV="1">
            <a:off x="2003335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157" idx="0"/>
            <a:endCxn id="146" idx="4"/>
          </p:cNvCxnSpPr>
          <p:nvPr/>
        </p:nvCxnSpPr>
        <p:spPr>
          <a:xfrm flipH="1" flipV="1">
            <a:off x="2444320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/>
          <p:cNvCxnSpPr>
            <a:stCxn id="157" idx="0"/>
            <a:endCxn id="147" idx="4"/>
          </p:cNvCxnSpPr>
          <p:nvPr/>
        </p:nvCxnSpPr>
        <p:spPr>
          <a:xfrm flipV="1">
            <a:off x="2591314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2101332" y="3761061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5" name="TextBox 174"/>
          <p:cNvSpPr txBox="1"/>
          <p:nvPr/>
        </p:nvSpPr>
        <p:spPr>
          <a:xfrm>
            <a:off x="2101332" y="3485850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6" name="TextBox 175"/>
          <p:cNvSpPr txBox="1"/>
          <p:nvPr/>
        </p:nvSpPr>
        <p:spPr>
          <a:xfrm>
            <a:off x="2101332" y="4032312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77" name="직선 화살표 연결선 176"/>
          <p:cNvCxnSpPr>
            <a:endCxn id="149" idx="4"/>
          </p:cNvCxnSpPr>
          <p:nvPr/>
        </p:nvCxnSpPr>
        <p:spPr>
          <a:xfrm flipV="1">
            <a:off x="1856341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>
            <a:endCxn id="150" idx="4"/>
          </p:cNvCxnSpPr>
          <p:nvPr/>
        </p:nvCxnSpPr>
        <p:spPr>
          <a:xfrm flipV="1">
            <a:off x="1856341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stCxn id="144" idx="0"/>
            <a:endCxn id="151" idx="4"/>
          </p:cNvCxnSpPr>
          <p:nvPr/>
        </p:nvCxnSpPr>
        <p:spPr>
          <a:xfrm flipV="1">
            <a:off x="1856341" y="3676220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endCxn id="152" idx="4"/>
          </p:cNvCxnSpPr>
          <p:nvPr/>
        </p:nvCxnSpPr>
        <p:spPr>
          <a:xfrm flipV="1">
            <a:off x="1856341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endCxn id="149" idx="4"/>
          </p:cNvCxnSpPr>
          <p:nvPr/>
        </p:nvCxnSpPr>
        <p:spPr>
          <a:xfrm flipH="1" flipV="1">
            <a:off x="1856341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endCxn id="150" idx="4"/>
          </p:cNvCxnSpPr>
          <p:nvPr/>
        </p:nvCxnSpPr>
        <p:spPr>
          <a:xfrm flipV="1">
            <a:off x="2003335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stCxn id="145" idx="0"/>
            <a:endCxn id="151" idx="4"/>
          </p:cNvCxnSpPr>
          <p:nvPr/>
        </p:nvCxnSpPr>
        <p:spPr>
          <a:xfrm flipV="1">
            <a:off x="2003335" y="3676220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>
            <a:endCxn id="152" idx="4"/>
          </p:cNvCxnSpPr>
          <p:nvPr/>
        </p:nvCxnSpPr>
        <p:spPr>
          <a:xfrm flipV="1">
            <a:off x="2003335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endCxn id="149" idx="4"/>
          </p:cNvCxnSpPr>
          <p:nvPr/>
        </p:nvCxnSpPr>
        <p:spPr>
          <a:xfrm flipH="1" flipV="1">
            <a:off x="1856341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endCxn id="150" idx="4"/>
          </p:cNvCxnSpPr>
          <p:nvPr/>
        </p:nvCxnSpPr>
        <p:spPr>
          <a:xfrm flipH="1" flipV="1">
            <a:off x="2003335" y="3676220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endCxn id="151" idx="4"/>
          </p:cNvCxnSpPr>
          <p:nvPr/>
        </p:nvCxnSpPr>
        <p:spPr>
          <a:xfrm flipV="1">
            <a:off x="2444320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>
            <a:stCxn id="146" idx="0"/>
            <a:endCxn id="152" idx="4"/>
          </p:cNvCxnSpPr>
          <p:nvPr/>
        </p:nvCxnSpPr>
        <p:spPr>
          <a:xfrm flipV="1">
            <a:off x="2444320" y="3676220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endCxn id="149" idx="4"/>
          </p:cNvCxnSpPr>
          <p:nvPr/>
        </p:nvCxnSpPr>
        <p:spPr>
          <a:xfrm flipH="1" flipV="1">
            <a:off x="1856341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>
            <a:endCxn id="150" idx="4"/>
          </p:cNvCxnSpPr>
          <p:nvPr/>
        </p:nvCxnSpPr>
        <p:spPr>
          <a:xfrm flipH="1" flipV="1">
            <a:off x="2003335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>
            <a:endCxn id="151" idx="4"/>
          </p:cNvCxnSpPr>
          <p:nvPr/>
        </p:nvCxnSpPr>
        <p:spPr>
          <a:xfrm flipH="1" flipV="1">
            <a:off x="2444320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>
            <a:stCxn id="147" idx="0"/>
            <a:endCxn id="152" idx="4"/>
          </p:cNvCxnSpPr>
          <p:nvPr/>
        </p:nvCxnSpPr>
        <p:spPr>
          <a:xfrm flipV="1">
            <a:off x="2591314" y="3676220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타원 192"/>
          <p:cNvSpPr/>
          <p:nvPr/>
        </p:nvSpPr>
        <p:spPr>
          <a:xfrm>
            <a:off x="2150959" y="3215120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94" name="직선 화살표 연결선 193"/>
          <p:cNvCxnSpPr>
            <a:stCxn id="193" idx="4"/>
            <a:endCxn id="149" idx="0"/>
          </p:cNvCxnSpPr>
          <p:nvPr/>
        </p:nvCxnSpPr>
        <p:spPr>
          <a:xfrm flipH="1">
            <a:off x="1856341" y="3324424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>
            <a:stCxn id="193" idx="4"/>
            <a:endCxn id="150" idx="0"/>
          </p:cNvCxnSpPr>
          <p:nvPr/>
        </p:nvCxnSpPr>
        <p:spPr>
          <a:xfrm flipH="1">
            <a:off x="2003335" y="3324424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>
            <a:stCxn id="193" idx="4"/>
            <a:endCxn id="151" idx="0"/>
          </p:cNvCxnSpPr>
          <p:nvPr/>
        </p:nvCxnSpPr>
        <p:spPr>
          <a:xfrm>
            <a:off x="2205610" y="3324424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/>
          <p:cNvCxnSpPr>
            <a:stCxn id="193" idx="4"/>
            <a:endCxn id="152" idx="0"/>
          </p:cNvCxnSpPr>
          <p:nvPr/>
        </p:nvCxnSpPr>
        <p:spPr>
          <a:xfrm>
            <a:off x="2205610" y="3324424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모서리가 둥근 직사각형 197"/>
          <p:cNvSpPr/>
          <p:nvPr/>
        </p:nvSpPr>
        <p:spPr>
          <a:xfrm>
            <a:off x="2110989" y="3174917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99" name="직선 화살표 연결선 198"/>
          <p:cNvCxnSpPr>
            <a:stCxn id="62" idx="0"/>
            <a:endCxn id="17" idx="4"/>
          </p:cNvCxnSpPr>
          <p:nvPr/>
        </p:nvCxnSpPr>
        <p:spPr>
          <a:xfrm flipH="1" flipV="1">
            <a:off x="550446" y="4217747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/>
          <p:cNvCxnSpPr>
            <a:stCxn id="62" idx="0"/>
            <a:endCxn id="18" idx="4"/>
          </p:cNvCxnSpPr>
          <p:nvPr/>
        </p:nvCxnSpPr>
        <p:spPr>
          <a:xfrm flipH="1" flipV="1">
            <a:off x="697440" y="4217747"/>
            <a:ext cx="220493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>
            <a:stCxn id="62" idx="0"/>
            <a:endCxn id="19" idx="4"/>
          </p:cNvCxnSpPr>
          <p:nvPr/>
        </p:nvCxnSpPr>
        <p:spPr>
          <a:xfrm flipV="1">
            <a:off x="917933" y="4217747"/>
            <a:ext cx="220492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>
            <a:stCxn id="62" idx="0"/>
            <a:endCxn id="20" idx="4"/>
          </p:cNvCxnSpPr>
          <p:nvPr/>
        </p:nvCxnSpPr>
        <p:spPr>
          <a:xfrm flipV="1">
            <a:off x="917933" y="4217747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/>
          <p:cNvCxnSpPr>
            <a:stCxn id="137" idx="0"/>
            <a:endCxn id="154" idx="4"/>
          </p:cNvCxnSpPr>
          <p:nvPr/>
        </p:nvCxnSpPr>
        <p:spPr>
          <a:xfrm flipH="1" flipV="1">
            <a:off x="1856341" y="4217747"/>
            <a:ext cx="373723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137" idx="0"/>
            <a:endCxn id="155" idx="4"/>
          </p:cNvCxnSpPr>
          <p:nvPr/>
        </p:nvCxnSpPr>
        <p:spPr>
          <a:xfrm flipH="1" flipV="1">
            <a:off x="2003335" y="4217747"/>
            <a:ext cx="226729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137" idx="0"/>
            <a:endCxn id="156" idx="4"/>
          </p:cNvCxnSpPr>
          <p:nvPr/>
        </p:nvCxnSpPr>
        <p:spPr>
          <a:xfrm flipV="1">
            <a:off x="2230064" y="4217747"/>
            <a:ext cx="214256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/>
          <p:cNvCxnSpPr>
            <a:stCxn id="137" idx="0"/>
            <a:endCxn id="157" idx="4"/>
          </p:cNvCxnSpPr>
          <p:nvPr/>
        </p:nvCxnSpPr>
        <p:spPr>
          <a:xfrm flipV="1">
            <a:off x="2230064" y="4217747"/>
            <a:ext cx="361251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직사각형 206"/>
          <p:cNvSpPr/>
          <p:nvPr/>
        </p:nvSpPr>
        <p:spPr>
          <a:xfrm>
            <a:off x="605097" y="2579045"/>
            <a:ext cx="1840508" cy="2763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Discriminative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D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25517" y="5233137"/>
            <a:ext cx="1584905" cy="2763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Generative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G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725080" y="2917766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10" name="TextBox 209"/>
          <p:cNvSpPr txBox="1"/>
          <p:nvPr/>
        </p:nvSpPr>
        <p:spPr>
          <a:xfrm>
            <a:off x="2045229" y="2917766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11" name="직사각형 210"/>
          <p:cNvSpPr/>
          <p:nvPr/>
        </p:nvSpPr>
        <p:spPr>
          <a:xfrm>
            <a:off x="836962" y="5958837"/>
            <a:ext cx="10198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 smtClean="0">
                <a:solidFill>
                  <a:srgbClr val="FF0000"/>
                </a:solidFill>
              </a:rPr>
              <a:t>random noise z</a:t>
            </a:r>
          </a:p>
        </p:txBody>
      </p:sp>
      <p:pic>
        <p:nvPicPr>
          <p:cNvPr id="213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2695847" y="5913717"/>
            <a:ext cx="748229" cy="49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" name="직사각형 213"/>
          <p:cNvSpPr/>
          <p:nvPr/>
        </p:nvSpPr>
        <p:spPr>
          <a:xfrm>
            <a:off x="2930407" y="5828456"/>
            <a:ext cx="380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p</a:t>
            </a:r>
            <a:r>
              <a:rPr lang="en-US" altLang="ko-KR" sz="1000" dirty="0" smtClean="0">
                <a:solidFill>
                  <a:srgbClr val="FF0000"/>
                </a:solidFill>
              </a:rPr>
              <a:t>(z)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직사각형 214"/>
              <p:cNvSpPr/>
              <p:nvPr/>
            </p:nvSpPr>
            <p:spPr>
              <a:xfrm>
                <a:off x="2799873" y="2132856"/>
                <a:ext cx="6344127" cy="309168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Fixed G, maximize </a:t>
                </a:r>
                <a:r>
                  <a:rPr lang="en-US" altLang="ko-KR" dirty="0" smtClean="0"/>
                  <a:t>V:</a:t>
                </a:r>
                <a:endParaRPr lang="en-US" altLang="ko-KR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16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16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16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func>
                        <m:funcPr>
                          <m:ctrlPr>
                            <a:rPr lang="en-US" altLang="ko-KR" sz="16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16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6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16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ko-KR" sz="16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16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+</m:t>
                              </m:r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16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ko-KR" sz="16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(1−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  <m:r>
                                        <a:rPr lang="en-US" altLang="ko-KR" sz="1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en-US" altLang="ko-KR" sz="1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altLang="ko-KR" sz="1600" b="0" i="1" dirty="0" smtClean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From </a:t>
                </a:r>
                <a:r>
                  <a:rPr lang="en-US" altLang="ko-KR" dirty="0"/>
                  <a:t>sample </a:t>
                </a:r>
                <a14:m>
                  <m:oMath xmlns:m="http://schemas.openxmlformats.org/officeDocument/2006/math" xmlns="">
                    <m:sSup>
                      <m:sSupPr>
                        <m:ctrlPr>
                          <a:rPr lang="en-US" altLang="ko-KR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 xmlns="">
                    <m:sSup>
                      <m:sSupPr>
                        <m:ctrlPr>
                          <a:rPr lang="en-US" altLang="ko-KR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ko-KR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16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16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6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ko-KR" sz="16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16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16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1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ko-KR" sz="1600" b="0" i="1" smtClean="0">
                                                  <a:latin typeface="Cambria Math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altLang="ko-KR" sz="1600" i="1">
                                                      <a:latin typeface="Cambria Math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ko-KR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altLang="ko-KR" sz="1600" i="1">
                                                          <a:latin typeface="Cambria Math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ko-KR" sz="16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altLang="ko-KR" sz="1600" i="1">
                                                  <a:latin typeface="Cambria Math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160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altLang="ko-KR" sz="1600" i="1">
                                                      <a:latin typeface="Cambria Math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1−</m:t>
                                                  </m:r>
                                                  <m:r>
                                                    <a:rPr lang="en-US" altLang="ko-KR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𝐷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altLang="ko-KR" sz="1600" i="1">
                                                          <a:latin typeface="Cambria Math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ko-KR" sz="1600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𝐺</m:t>
                                                      </m:r>
                                                      <m:d>
                                                        <m:dPr>
                                                          <m:ctrlPr>
                                                            <a:rPr lang="en-US" altLang="ko-KR" sz="1600" i="1">
                                                              <a:latin typeface="Cambria Math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en-US" altLang="ko-KR" sz="1600" i="1">
                                                                  <a:latin typeface="Cambria Math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en-US" altLang="ko-KR" sz="1600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𝑧</m:t>
                                                              </m:r>
                                                            </m:e>
                                                            <m:sup>
                                                              <m:d>
                                                                <m:dPr>
                                                                  <m:ctrlPr>
                                                                    <a:rPr lang="en-US" altLang="ko-KR" sz="1600" i="1">
                                                                      <a:latin typeface="Cambria Math"/>
                                                                      <a:ea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dPr>
                                                                <m:e>
                                                                  <m:r>
                                                                    <a:rPr lang="en-US" altLang="ko-KR" sz="1600" i="1">
                                                                      <a:latin typeface="Cambria Math" panose="02040503050406030204" pitchFamily="18" charset="0"/>
                                                                      <a:ea typeface="Cambria Math" panose="02040503050406030204" pitchFamily="18" charset="0"/>
                                                                    </a:rPr>
                                                                    <m:t>𝑖</m:t>
                                                                  </m:r>
                                                                </m:e>
                                                              </m:d>
                                                            </m:sup>
                                                          </m:sSup>
                                                        </m:e>
                                                      </m:d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func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altLang="ko-KR" sz="1600" b="0" dirty="0" smtClean="0"/>
              </a:p>
              <a:p>
                <a:endParaRPr lang="en-US" altLang="ko-K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Binary Classification (logistic loss):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R" b="0" dirty="0" smtClean="0"/>
                  <a:t>Sample from data: label=1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Sample from generator: label = 0</a:t>
                </a:r>
                <a:endParaRPr lang="en-US" altLang="ko-KR" b="0" dirty="0" smtClean="0"/>
              </a:p>
              <a:p>
                <a:endParaRPr lang="en-US" altLang="ko-KR" sz="1600" b="0" i="1" dirty="0" smtClean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5" name="직사각형 2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873" y="2132856"/>
                <a:ext cx="6344127" cy="3091680"/>
              </a:xfrm>
              <a:prstGeom prst="rect">
                <a:avLst/>
              </a:prstGeom>
              <a:blipFill rotWithShape="1">
                <a:blip r:embed="rId6"/>
                <a:stretch>
                  <a:fillRect l="-479" t="-78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6" name="그림 2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3894" y="5524529"/>
            <a:ext cx="5105400" cy="9334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7" name="TextBox 216"/>
          <p:cNvSpPr txBox="1"/>
          <p:nvPr/>
        </p:nvSpPr>
        <p:spPr>
          <a:xfrm>
            <a:off x="6788549" y="5344148"/>
            <a:ext cx="2260745" cy="33855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Stochastic Gradient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64392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1052736"/>
                <a:ext cx="9144000" cy="1524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2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ko-KR" altLang="en-US" sz="22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ko-KR" sz="22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sz="2200" b="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ko-KR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52736"/>
                <a:ext cx="9144000" cy="15242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모서리가 둥근 직사각형 5"/>
          <p:cNvSpPr/>
          <p:nvPr/>
        </p:nvSpPr>
        <p:spPr>
          <a:xfrm>
            <a:off x="458102" y="379306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" name="타원 6"/>
          <p:cNvSpPr/>
          <p:nvPr/>
        </p:nvSpPr>
        <p:spPr>
          <a:xfrm>
            <a:off x="49579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8" name="타원 7"/>
          <p:cNvSpPr/>
          <p:nvPr/>
        </p:nvSpPr>
        <p:spPr>
          <a:xfrm>
            <a:off x="64278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9" name="타원 8"/>
          <p:cNvSpPr/>
          <p:nvPr/>
        </p:nvSpPr>
        <p:spPr>
          <a:xfrm>
            <a:off x="1083772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0" name="타원 9"/>
          <p:cNvSpPr/>
          <p:nvPr/>
        </p:nvSpPr>
        <p:spPr>
          <a:xfrm>
            <a:off x="123076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58102" y="35216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2" name="타원 11"/>
          <p:cNvSpPr/>
          <p:nvPr/>
        </p:nvSpPr>
        <p:spPr>
          <a:xfrm>
            <a:off x="49579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3" name="타원 12"/>
          <p:cNvSpPr/>
          <p:nvPr/>
        </p:nvSpPr>
        <p:spPr>
          <a:xfrm>
            <a:off x="64278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" name="타원 13"/>
          <p:cNvSpPr/>
          <p:nvPr/>
        </p:nvSpPr>
        <p:spPr>
          <a:xfrm>
            <a:off x="1083772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" name="타원 14"/>
          <p:cNvSpPr/>
          <p:nvPr/>
        </p:nvSpPr>
        <p:spPr>
          <a:xfrm>
            <a:off x="123076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58102" y="4063214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7" name="타원 16"/>
          <p:cNvSpPr/>
          <p:nvPr/>
        </p:nvSpPr>
        <p:spPr>
          <a:xfrm>
            <a:off x="49579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8" name="타원 17"/>
          <p:cNvSpPr/>
          <p:nvPr/>
        </p:nvSpPr>
        <p:spPr>
          <a:xfrm>
            <a:off x="64278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9" name="타원 18"/>
          <p:cNvSpPr/>
          <p:nvPr/>
        </p:nvSpPr>
        <p:spPr>
          <a:xfrm>
            <a:off x="1083772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0" name="타원 19"/>
          <p:cNvSpPr/>
          <p:nvPr/>
        </p:nvSpPr>
        <p:spPr>
          <a:xfrm>
            <a:off x="123076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21" name="직선 화살표 연결선 20"/>
          <p:cNvCxnSpPr>
            <a:stCxn id="17" idx="0"/>
            <a:endCxn id="7" idx="4"/>
          </p:cNvCxnSpPr>
          <p:nvPr/>
        </p:nvCxnSpPr>
        <p:spPr>
          <a:xfrm flipV="1">
            <a:off x="550446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7" idx="0"/>
            <a:endCxn id="8" idx="4"/>
          </p:cNvCxnSpPr>
          <p:nvPr/>
        </p:nvCxnSpPr>
        <p:spPr>
          <a:xfrm flipV="1">
            <a:off x="550446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7" idx="0"/>
            <a:endCxn id="9" idx="4"/>
          </p:cNvCxnSpPr>
          <p:nvPr/>
        </p:nvCxnSpPr>
        <p:spPr>
          <a:xfrm flipV="1">
            <a:off x="550446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7" idx="0"/>
            <a:endCxn id="10" idx="4"/>
          </p:cNvCxnSpPr>
          <p:nvPr/>
        </p:nvCxnSpPr>
        <p:spPr>
          <a:xfrm flipV="1">
            <a:off x="550446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8" idx="0"/>
            <a:endCxn id="7" idx="4"/>
          </p:cNvCxnSpPr>
          <p:nvPr/>
        </p:nvCxnSpPr>
        <p:spPr>
          <a:xfrm flipH="1" flipV="1">
            <a:off x="550446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8" idx="0"/>
            <a:endCxn id="8" idx="4"/>
          </p:cNvCxnSpPr>
          <p:nvPr/>
        </p:nvCxnSpPr>
        <p:spPr>
          <a:xfrm flipV="1">
            <a:off x="697440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8" idx="0"/>
            <a:endCxn id="9" idx="4"/>
          </p:cNvCxnSpPr>
          <p:nvPr/>
        </p:nvCxnSpPr>
        <p:spPr>
          <a:xfrm flipV="1">
            <a:off x="697440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8" idx="0"/>
            <a:endCxn id="10" idx="4"/>
          </p:cNvCxnSpPr>
          <p:nvPr/>
        </p:nvCxnSpPr>
        <p:spPr>
          <a:xfrm flipV="1">
            <a:off x="697440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9" idx="0"/>
            <a:endCxn id="7" idx="4"/>
          </p:cNvCxnSpPr>
          <p:nvPr/>
        </p:nvCxnSpPr>
        <p:spPr>
          <a:xfrm flipH="1" flipV="1">
            <a:off x="550446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9" idx="0"/>
            <a:endCxn id="8" idx="4"/>
          </p:cNvCxnSpPr>
          <p:nvPr/>
        </p:nvCxnSpPr>
        <p:spPr>
          <a:xfrm flipH="1" flipV="1">
            <a:off x="697440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9" idx="0"/>
            <a:endCxn id="9" idx="4"/>
          </p:cNvCxnSpPr>
          <p:nvPr/>
        </p:nvCxnSpPr>
        <p:spPr>
          <a:xfrm flipV="1">
            <a:off x="1138425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9" idx="0"/>
            <a:endCxn id="10" idx="4"/>
          </p:cNvCxnSpPr>
          <p:nvPr/>
        </p:nvCxnSpPr>
        <p:spPr>
          <a:xfrm flipV="1">
            <a:off x="1138425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0" idx="0"/>
            <a:endCxn id="7" idx="4"/>
          </p:cNvCxnSpPr>
          <p:nvPr/>
        </p:nvCxnSpPr>
        <p:spPr>
          <a:xfrm flipH="1" flipV="1">
            <a:off x="550446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0" idx="0"/>
            <a:endCxn id="8" idx="4"/>
          </p:cNvCxnSpPr>
          <p:nvPr/>
        </p:nvCxnSpPr>
        <p:spPr>
          <a:xfrm flipH="1" flipV="1">
            <a:off x="697440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0" idx="0"/>
            <a:endCxn id="9" idx="4"/>
          </p:cNvCxnSpPr>
          <p:nvPr/>
        </p:nvCxnSpPr>
        <p:spPr>
          <a:xfrm flipH="1" flipV="1">
            <a:off x="1138425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0" idx="0"/>
            <a:endCxn id="10" idx="4"/>
          </p:cNvCxnSpPr>
          <p:nvPr/>
        </p:nvCxnSpPr>
        <p:spPr>
          <a:xfrm flipV="1">
            <a:off x="1285419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95437" y="3761061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795437" y="3485850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39" name="TextBox 38"/>
          <p:cNvSpPr txBox="1"/>
          <p:nvPr/>
        </p:nvSpPr>
        <p:spPr>
          <a:xfrm>
            <a:off x="795437" y="4032312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40" name="직선 화살표 연결선 39"/>
          <p:cNvCxnSpPr>
            <a:endCxn id="12" idx="4"/>
          </p:cNvCxnSpPr>
          <p:nvPr/>
        </p:nvCxnSpPr>
        <p:spPr>
          <a:xfrm flipV="1">
            <a:off x="550446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13" idx="4"/>
          </p:cNvCxnSpPr>
          <p:nvPr/>
        </p:nvCxnSpPr>
        <p:spPr>
          <a:xfrm flipV="1">
            <a:off x="550446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7" idx="0"/>
            <a:endCxn id="14" idx="4"/>
          </p:cNvCxnSpPr>
          <p:nvPr/>
        </p:nvCxnSpPr>
        <p:spPr>
          <a:xfrm flipV="1">
            <a:off x="550446" y="3676220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5" idx="4"/>
          </p:cNvCxnSpPr>
          <p:nvPr/>
        </p:nvCxnSpPr>
        <p:spPr>
          <a:xfrm flipV="1">
            <a:off x="550446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2" idx="4"/>
          </p:cNvCxnSpPr>
          <p:nvPr/>
        </p:nvCxnSpPr>
        <p:spPr>
          <a:xfrm flipH="1" flipV="1">
            <a:off x="550446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endCxn id="13" idx="4"/>
          </p:cNvCxnSpPr>
          <p:nvPr/>
        </p:nvCxnSpPr>
        <p:spPr>
          <a:xfrm flipV="1">
            <a:off x="697440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8" idx="0"/>
            <a:endCxn id="14" idx="4"/>
          </p:cNvCxnSpPr>
          <p:nvPr/>
        </p:nvCxnSpPr>
        <p:spPr>
          <a:xfrm flipV="1">
            <a:off x="697440" y="3676220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5" idx="4"/>
          </p:cNvCxnSpPr>
          <p:nvPr/>
        </p:nvCxnSpPr>
        <p:spPr>
          <a:xfrm flipV="1">
            <a:off x="697440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2" idx="4"/>
          </p:cNvCxnSpPr>
          <p:nvPr/>
        </p:nvCxnSpPr>
        <p:spPr>
          <a:xfrm flipH="1" flipV="1">
            <a:off x="550446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3" idx="4"/>
          </p:cNvCxnSpPr>
          <p:nvPr/>
        </p:nvCxnSpPr>
        <p:spPr>
          <a:xfrm flipH="1" flipV="1">
            <a:off x="697440" y="3676220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endCxn id="14" idx="4"/>
          </p:cNvCxnSpPr>
          <p:nvPr/>
        </p:nvCxnSpPr>
        <p:spPr>
          <a:xfrm flipV="1">
            <a:off x="1138425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9" idx="0"/>
            <a:endCxn id="15" idx="4"/>
          </p:cNvCxnSpPr>
          <p:nvPr/>
        </p:nvCxnSpPr>
        <p:spPr>
          <a:xfrm flipV="1">
            <a:off x="1138425" y="3676220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2" idx="4"/>
          </p:cNvCxnSpPr>
          <p:nvPr/>
        </p:nvCxnSpPr>
        <p:spPr>
          <a:xfrm flipH="1" flipV="1">
            <a:off x="550446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3" idx="4"/>
          </p:cNvCxnSpPr>
          <p:nvPr/>
        </p:nvCxnSpPr>
        <p:spPr>
          <a:xfrm flipH="1" flipV="1">
            <a:off x="697440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endCxn id="14" idx="4"/>
          </p:cNvCxnSpPr>
          <p:nvPr/>
        </p:nvCxnSpPr>
        <p:spPr>
          <a:xfrm flipH="1" flipV="1">
            <a:off x="1138425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10" idx="0"/>
            <a:endCxn id="15" idx="4"/>
          </p:cNvCxnSpPr>
          <p:nvPr/>
        </p:nvCxnSpPr>
        <p:spPr>
          <a:xfrm flipV="1">
            <a:off x="1285419" y="3676220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845063" y="3215120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57" name="직선 화살표 연결선 56"/>
          <p:cNvCxnSpPr>
            <a:stCxn id="56" idx="4"/>
            <a:endCxn id="12" idx="0"/>
          </p:cNvCxnSpPr>
          <p:nvPr/>
        </p:nvCxnSpPr>
        <p:spPr>
          <a:xfrm flipH="1">
            <a:off x="550446" y="3324424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6" idx="4"/>
            <a:endCxn id="13" idx="0"/>
          </p:cNvCxnSpPr>
          <p:nvPr/>
        </p:nvCxnSpPr>
        <p:spPr>
          <a:xfrm flipH="1">
            <a:off x="697440" y="3324424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6" idx="4"/>
            <a:endCxn id="14" idx="0"/>
          </p:cNvCxnSpPr>
          <p:nvPr/>
        </p:nvCxnSpPr>
        <p:spPr>
          <a:xfrm>
            <a:off x="899715" y="3324424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56" idx="4"/>
            <a:endCxn id="15" idx="0"/>
          </p:cNvCxnSpPr>
          <p:nvPr/>
        </p:nvCxnSpPr>
        <p:spPr>
          <a:xfrm>
            <a:off x="899715" y="3324424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직사각형 60"/>
          <p:cNvSpPr/>
          <p:nvPr/>
        </p:nvSpPr>
        <p:spPr>
          <a:xfrm>
            <a:off x="805094" y="3174917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069" y="4424056"/>
            <a:ext cx="359728" cy="3597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3" name="모서리가 둥근 직사각형 62"/>
          <p:cNvSpPr/>
          <p:nvPr/>
        </p:nvSpPr>
        <p:spPr>
          <a:xfrm>
            <a:off x="1720720" y="5249822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4" name="타원 63"/>
          <p:cNvSpPr/>
          <p:nvPr/>
        </p:nvSpPr>
        <p:spPr>
          <a:xfrm>
            <a:off x="1761315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5" name="타원 64"/>
          <p:cNvSpPr/>
          <p:nvPr/>
        </p:nvSpPr>
        <p:spPr>
          <a:xfrm>
            <a:off x="1919633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6" name="타원 65"/>
          <p:cNvSpPr/>
          <p:nvPr/>
        </p:nvSpPr>
        <p:spPr>
          <a:xfrm>
            <a:off x="2394587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7" name="타원 66"/>
          <p:cNvSpPr/>
          <p:nvPr/>
        </p:nvSpPr>
        <p:spPr>
          <a:xfrm>
            <a:off x="2552905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1720720" y="4957543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9" name="타원 68"/>
          <p:cNvSpPr/>
          <p:nvPr/>
        </p:nvSpPr>
        <p:spPr>
          <a:xfrm>
            <a:off x="1761315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0" name="타원 69"/>
          <p:cNvSpPr/>
          <p:nvPr/>
        </p:nvSpPr>
        <p:spPr>
          <a:xfrm>
            <a:off x="1919633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1" name="타원 70"/>
          <p:cNvSpPr/>
          <p:nvPr/>
        </p:nvSpPr>
        <p:spPr>
          <a:xfrm>
            <a:off x="2394587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2" name="타원 71"/>
          <p:cNvSpPr/>
          <p:nvPr/>
        </p:nvSpPr>
        <p:spPr>
          <a:xfrm>
            <a:off x="2552905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1720720" y="5540785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4" name="타원 73"/>
          <p:cNvSpPr/>
          <p:nvPr/>
        </p:nvSpPr>
        <p:spPr>
          <a:xfrm>
            <a:off x="1761315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5" name="타원 74"/>
          <p:cNvSpPr/>
          <p:nvPr/>
        </p:nvSpPr>
        <p:spPr>
          <a:xfrm>
            <a:off x="1919633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6" name="타원 75"/>
          <p:cNvSpPr/>
          <p:nvPr/>
        </p:nvSpPr>
        <p:spPr>
          <a:xfrm>
            <a:off x="2394587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7" name="타원 76"/>
          <p:cNvSpPr/>
          <p:nvPr/>
        </p:nvSpPr>
        <p:spPr>
          <a:xfrm>
            <a:off x="2552905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78" name="직선 화살표 연결선 77"/>
          <p:cNvCxnSpPr>
            <a:stCxn id="74" idx="0"/>
            <a:endCxn id="64" idx="4"/>
          </p:cNvCxnSpPr>
          <p:nvPr/>
        </p:nvCxnSpPr>
        <p:spPr>
          <a:xfrm flipV="1">
            <a:off x="1820177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74" idx="0"/>
            <a:endCxn id="65" idx="4"/>
          </p:cNvCxnSpPr>
          <p:nvPr/>
        </p:nvCxnSpPr>
        <p:spPr>
          <a:xfrm flipV="1">
            <a:off x="1820177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4" idx="0"/>
            <a:endCxn id="66" idx="4"/>
          </p:cNvCxnSpPr>
          <p:nvPr/>
        </p:nvCxnSpPr>
        <p:spPr>
          <a:xfrm flipV="1">
            <a:off x="1820177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4" idx="0"/>
            <a:endCxn id="67" idx="4"/>
          </p:cNvCxnSpPr>
          <p:nvPr/>
        </p:nvCxnSpPr>
        <p:spPr>
          <a:xfrm flipV="1">
            <a:off x="1820177" y="5416259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5" idx="0"/>
            <a:endCxn id="64" idx="4"/>
          </p:cNvCxnSpPr>
          <p:nvPr/>
        </p:nvCxnSpPr>
        <p:spPr>
          <a:xfrm flipH="1" flipV="1">
            <a:off x="1820177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5" idx="0"/>
            <a:endCxn id="65" idx="4"/>
          </p:cNvCxnSpPr>
          <p:nvPr/>
        </p:nvCxnSpPr>
        <p:spPr>
          <a:xfrm flipV="1">
            <a:off x="1978495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5" idx="0"/>
            <a:endCxn id="66" idx="4"/>
          </p:cNvCxnSpPr>
          <p:nvPr/>
        </p:nvCxnSpPr>
        <p:spPr>
          <a:xfrm flipV="1">
            <a:off x="1978495" y="5416259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5" idx="0"/>
            <a:endCxn id="67" idx="4"/>
          </p:cNvCxnSpPr>
          <p:nvPr/>
        </p:nvCxnSpPr>
        <p:spPr>
          <a:xfrm flipV="1">
            <a:off x="1978495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6" idx="0"/>
            <a:endCxn id="64" idx="4"/>
          </p:cNvCxnSpPr>
          <p:nvPr/>
        </p:nvCxnSpPr>
        <p:spPr>
          <a:xfrm flipH="1" flipV="1">
            <a:off x="1820177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6" idx="0"/>
            <a:endCxn id="65" idx="4"/>
          </p:cNvCxnSpPr>
          <p:nvPr/>
        </p:nvCxnSpPr>
        <p:spPr>
          <a:xfrm flipH="1" flipV="1">
            <a:off x="1978495" y="5416259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6" idx="0"/>
            <a:endCxn id="66" idx="4"/>
          </p:cNvCxnSpPr>
          <p:nvPr/>
        </p:nvCxnSpPr>
        <p:spPr>
          <a:xfrm flipV="1">
            <a:off x="2453448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6" idx="0"/>
            <a:endCxn id="67" idx="4"/>
          </p:cNvCxnSpPr>
          <p:nvPr/>
        </p:nvCxnSpPr>
        <p:spPr>
          <a:xfrm flipV="1">
            <a:off x="2453448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7" idx="0"/>
            <a:endCxn id="64" idx="4"/>
          </p:cNvCxnSpPr>
          <p:nvPr/>
        </p:nvCxnSpPr>
        <p:spPr>
          <a:xfrm flipH="1" flipV="1">
            <a:off x="1820177" y="5416259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77" idx="0"/>
            <a:endCxn id="65" idx="4"/>
          </p:cNvCxnSpPr>
          <p:nvPr/>
        </p:nvCxnSpPr>
        <p:spPr>
          <a:xfrm flipH="1" flipV="1">
            <a:off x="1978495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77" idx="0"/>
            <a:endCxn id="66" idx="4"/>
          </p:cNvCxnSpPr>
          <p:nvPr/>
        </p:nvCxnSpPr>
        <p:spPr>
          <a:xfrm flipH="1" flipV="1">
            <a:off x="2453448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77" idx="0"/>
            <a:endCxn id="67" idx="4"/>
          </p:cNvCxnSpPr>
          <p:nvPr/>
        </p:nvCxnSpPr>
        <p:spPr>
          <a:xfrm flipV="1">
            <a:off x="2611767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2084040" y="5215357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5" name="TextBox 94"/>
          <p:cNvSpPr txBox="1"/>
          <p:nvPr/>
        </p:nvSpPr>
        <p:spPr>
          <a:xfrm>
            <a:off x="2084040" y="4918946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6" name="TextBox 95"/>
          <p:cNvSpPr txBox="1"/>
          <p:nvPr/>
        </p:nvSpPr>
        <p:spPr>
          <a:xfrm>
            <a:off x="2084040" y="5507503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97" name="직선 화살표 연결선 96"/>
          <p:cNvCxnSpPr>
            <a:stCxn id="64" idx="0"/>
            <a:endCxn id="69" idx="4"/>
          </p:cNvCxnSpPr>
          <p:nvPr/>
        </p:nvCxnSpPr>
        <p:spPr>
          <a:xfrm flipV="1">
            <a:off x="1820177" y="5123980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endCxn id="70" idx="4"/>
          </p:cNvCxnSpPr>
          <p:nvPr/>
        </p:nvCxnSpPr>
        <p:spPr>
          <a:xfrm flipV="1">
            <a:off x="1820177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stCxn id="64" idx="0"/>
            <a:endCxn id="71" idx="4"/>
          </p:cNvCxnSpPr>
          <p:nvPr/>
        </p:nvCxnSpPr>
        <p:spPr>
          <a:xfrm flipV="1">
            <a:off x="1820177" y="5123980"/>
            <a:ext cx="633272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endCxn id="72" idx="4"/>
          </p:cNvCxnSpPr>
          <p:nvPr/>
        </p:nvCxnSpPr>
        <p:spPr>
          <a:xfrm flipV="1">
            <a:off x="1820177" y="5123980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69" idx="4"/>
          </p:cNvCxnSpPr>
          <p:nvPr/>
        </p:nvCxnSpPr>
        <p:spPr>
          <a:xfrm flipH="1" flipV="1">
            <a:off x="1820177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endCxn id="70" idx="4"/>
          </p:cNvCxnSpPr>
          <p:nvPr/>
        </p:nvCxnSpPr>
        <p:spPr>
          <a:xfrm flipV="1">
            <a:off x="1978495" y="5123980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65" idx="0"/>
            <a:endCxn id="71" idx="4"/>
          </p:cNvCxnSpPr>
          <p:nvPr/>
        </p:nvCxnSpPr>
        <p:spPr>
          <a:xfrm flipV="1">
            <a:off x="1978495" y="5123980"/>
            <a:ext cx="474954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endCxn id="72" idx="4"/>
          </p:cNvCxnSpPr>
          <p:nvPr/>
        </p:nvCxnSpPr>
        <p:spPr>
          <a:xfrm flipV="1">
            <a:off x="1978495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69" idx="4"/>
          </p:cNvCxnSpPr>
          <p:nvPr/>
        </p:nvCxnSpPr>
        <p:spPr>
          <a:xfrm flipH="1" flipV="1">
            <a:off x="1820177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0" idx="4"/>
          </p:cNvCxnSpPr>
          <p:nvPr/>
        </p:nvCxnSpPr>
        <p:spPr>
          <a:xfrm flipH="1" flipV="1">
            <a:off x="1978495" y="5123980"/>
            <a:ext cx="474954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endCxn id="71" idx="4"/>
          </p:cNvCxnSpPr>
          <p:nvPr/>
        </p:nvCxnSpPr>
        <p:spPr>
          <a:xfrm flipV="1">
            <a:off x="2453448" y="5123980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66" idx="0"/>
            <a:endCxn id="72" idx="4"/>
          </p:cNvCxnSpPr>
          <p:nvPr/>
        </p:nvCxnSpPr>
        <p:spPr>
          <a:xfrm flipV="1">
            <a:off x="2453448" y="5123980"/>
            <a:ext cx="158318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endCxn id="69" idx="4"/>
          </p:cNvCxnSpPr>
          <p:nvPr/>
        </p:nvCxnSpPr>
        <p:spPr>
          <a:xfrm flipH="1" flipV="1">
            <a:off x="1820177" y="5123980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0" idx="4"/>
          </p:cNvCxnSpPr>
          <p:nvPr/>
        </p:nvCxnSpPr>
        <p:spPr>
          <a:xfrm flipH="1" flipV="1">
            <a:off x="1978495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endCxn id="71" idx="4"/>
          </p:cNvCxnSpPr>
          <p:nvPr/>
        </p:nvCxnSpPr>
        <p:spPr>
          <a:xfrm flipH="1" flipV="1">
            <a:off x="2453448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stCxn id="67" idx="0"/>
            <a:endCxn id="72" idx="4"/>
          </p:cNvCxnSpPr>
          <p:nvPr/>
        </p:nvCxnSpPr>
        <p:spPr>
          <a:xfrm flipV="1">
            <a:off x="2611767" y="5123980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모서리가 둥근 직사각형 113"/>
          <p:cNvSpPr/>
          <p:nvPr/>
        </p:nvSpPr>
        <p:spPr>
          <a:xfrm>
            <a:off x="1807998" y="5958764"/>
            <a:ext cx="803770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5" name="타원 114"/>
          <p:cNvSpPr/>
          <p:nvPr/>
        </p:nvSpPr>
        <p:spPr>
          <a:xfrm>
            <a:off x="1838445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6" name="타원 115"/>
          <p:cNvSpPr/>
          <p:nvPr/>
        </p:nvSpPr>
        <p:spPr>
          <a:xfrm>
            <a:off x="1996763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7" name="타원 116"/>
          <p:cNvSpPr/>
          <p:nvPr/>
        </p:nvSpPr>
        <p:spPr>
          <a:xfrm>
            <a:off x="2308397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8" name="타원 117"/>
          <p:cNvSpPr/>
          <p:nvPr/>
        </p:nvSpPr>
        <p:spPr>
          <a:xfrm>
            <a:off x="2466715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9" name="TextBox 118"/>
          <p:cNvSpPr txBox="1"/>
          <p:nvPr/>
        </p:nvSpPr>
        <p:spPr>
          <a:xfrm>
            <a:off x="2084040" y="59254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20" name="직선 화살표 연결선 119"/>
          <p:cNvCxnSpPr>
            <a:stCxn id="115" idx="0"/>
            <a:endCxn id="74" idx="4"/>
          </p:cNvCxnSpPr>
          <p:nvPr/>
        </p:nvCxnSpPr>
        <p:spPr>
          <a:xfrm flipH="1" flipV="1">
            <a:off x="1820177" y="5707222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115" idx="0"/>
            <a:endCxn id="75" idx="4"/>
          </p:cNvCxnSpPr>
          <p:nvPr/>
        </p:nvCxnSpPr>
        <p:spPr>
          <a:xfrm flipV="1">
            <a:off x="1897307" y="5707222"/>
            <a:ext cx="8118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5" idx="0"/>
            <a:endCxn id="76" idx="4"/>
          </p:cNvCxnSpPr>
          <p:nvPr/>
        </p:nvCxnSpPr>
        <p:spPr>
          <a:xfrm flipV="1">
            <a:off x="1897307" y="5707222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5" idx="0"/>
            <a:endCxn id="77" idx="4"/>
          </p:cNvCxnSpPr>
          <p:nvPr/>
        </p:nvCxnSpPr>
        <p:spPr>
          <a:xfrm flipV="1">
            <a:off x="1897307" y="5707222"/>
            <a:ext cx="71446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6" idx="0"/>
            <a:endCxn id="74" idx="4"/>
          </p:cNvCxnSpPr>
          <p:nvPr/>
        </p:nvCxnSpPr>
        <p:spPr>
          <a:xfrm flipH="1" flipV="1">
            <a:off x="1820177" y="5707222"/>
            <a:ext cx="23544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6" idx="0"/>
            <a:endCxn id="75" idx="4"/>
          </p:cNvCxnSpPr>
          <p:nvPr/>
        </p:nvCxnSpPr>
        <p:spPr>
          <a:xfrm flipH="1" flipV="1">
            <a:off x="1978495" y="5707222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6" idx="0"/>
            <a:endCxn id="76" idx="4"/>
          </p:cNvCxnSpPr>
          <p:nvPr/>
        </p:nvCxnSpPr>
        <p:spPr>
          <a:xfrm flipV="1">
            <a:off x="2055625" y="5707222"/>
            <a:ext cx="397824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6" idx="0"/>
            <a:endCxn id="77" idx="4"/>
          </p:cNvCxnSpPr>
          <p:nvPr/>
        </p:nvCxnSpPr>
        <p:spPr>
          <a:xfrm flipV="1">
            <a:off x="2055625" y="5707222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7" idx="0"/>
            <a:endCxn id="74" idx="4"/>
          </p:cNvCxnSpPr>
          <p:nvPr/>
        </p:nvCxnSpPr>
        <p:spPr>
          <a:xfrm flipH="1" flipV="1">
            <a:off x="1820177" y="5707222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17" idx="0"/>
            <a:endCxn id="75" idx="4"/>
          </p:cNvCxnSpPr>
          <p:nvPr/>
        </p:nvCxnSpPr>
        <p:spPr>
          <a:xfrm flipH="1" flipV="1">
            <a:off x="1978495" y="5707222"/>
            <a:ext cx="388765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17" idx="0"/>
            <a:endCxn id="76" idx="4"/>
          </p:cNvCxnSpPr>
          <p:nvPr/>
        </p:nvCxnSpPr>
        <p:spPr>
          <a:xfrm flipV="1">
            <a:off x="2367259" y="5707222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17" idx="0"/>
            <a:endCxn id="77" idx="4"/>
          </p:cNvCxnSpPr>
          <p:nvPr/>
        </p:nvCxnSpPr>
        <p:spPr>
          <a:xfrm flipV="1">
            <a:off x="2367259" y="5707222"/>
            <a:ext cx="24450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18" idx="0"/>
            <a:endCxn id="74" idx="4"/>
          </p:cNvCxnSpPr>
          <p:nvPr/>
        </p:nvCxnSpPr>
        <p:spPr>
          <a:xfrm flipH="1" flipV="1">
            <a:off x="1820177" y="5707222"/>
            <a:ext cx="70540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18" idx="0"/>
            <a:endCxn id="75" idx="4"/>
          </p:cNvCxnSpPr>
          <p:nvPr/>
        </p:nvCxnSpPr>
        <p:spPr>
          <a:xfrm flipH="1" flipV="1">
            <a:off x="1978495" y="5707222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18" idx="0"/>
            <a:endCxn id="76" idx="4"/>
          </p:cNvCxnSpPr>
          <p:nvPr/>
        </p:nvCxnSpPr>
        <p:spPr>
          <a:xfrm flipH="1" flipV="1">
            <a:off x="2453448" y="5707222"/>
            <a:ext cx="7212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18" idx="0"/>
            <a:endCxn id="77" idx="4"/>
          </p:cNvCxnSpPr>
          <p:nvPr/>
        </p:nvCxnSpPr>
        <p:spPr>
          <a:xfrm flipV="1">
            <a:off x="2525578" y="5707222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2084040" y="59213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pic>
        <p:nvPicPr>
          <p:cNvPr id="137" name="그림 13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4008" y="4429173"/>
            <a:ext cx="392113" cy="39211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9" name="직선 화살표 연결선 138"/>
          <p:cNvCxnSpPr>
            <a:endCxn id="69" idx="0"/>
          </p:cNvCxnSpPr>
          <p:nvPr/>
        </p:nvCxnSpPr>
        <p:spPr>
          <a:xfrm flipH="1">
            <a:off x="1820177" y="4825504"/>
            <a:ext cx="402642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>
            <a:endCxn id="70" idx="0"/>
          </p:cNvCxnSpPr>
          <p:nvPr/>
        </p:nvCxnSpPr>
        <p:spPr>
          <a:xfrm flipH="1">
            <a:off x="1978495" y="4825504"/>
            <a:ext cx="244324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endCxn id="71" idx="0"/>
          </p:cNvCxnSpPr>
          <p:nvPr/>
        </p:nvCxnSpPr>
        <p:spPr>
          <a:xfrm>
            <a:off x="2222819" y="4825504"/>
            <a:ext cx="230630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>
            <a:endCxn id="72" idx="0"/>
          </p:cNvCxnSpPr>
          <p:nvPr/>
        </p:nvCxnSpPr>
        <p:spPr>
          <a:xfrm>
            <a:off x="2222819" y="4825504"/>
            <a:ext cx="388948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모서리가 둥근 직사각형 142"/>
          <p:cNvSpPr/>
          <p:nvPr/>
        </p:nvSpPr>
        <p:spPr>
          <a:xfrm>
            <a:off x="1763997" y="379306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4" name="타원 143"/>
          <p:cNvSpPr/>
          <p:nvPr/>
        </p:nvSpPr>
        <p:spPr>
          <a:xfrm>
            <a:off x="180168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5" name="타원 144"/>
          <p:cNvSpPr/>
          <p:nvPr/>
        </p:nvSpPr>
        <p:spPr>
          <a:xfrm>
            <a:off x="194868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6" name="타원 145"/>
          <p:cNvSpPr/>
          <p:nvPr/>
        </p:nvSpPr>
        <p:spPr>
          <a:xfrm>
            <a:off x="2389667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7" name="타원 146"/>
          <p:cNvSpPr/>
          <p:nvPr/>
        </p:nvSpPr>
        <p:spPr>
          <a:xfrm>
            <a:off x="253666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1763997" y="35216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9" name="타원 148"/>
          <p:cNvSpPr/>
          <p:nvPr/>
        </p:nvSpPr>
        <p:spPr>
          <a:xfrm>
            <a:off x="180168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0" name="타원 149"/>
          <p:cNvSpPr/>
          <p:nvPr/>
        </p:nvSpPr>
        <p:spPr>
          <a:xfrm>
            <a:off x="194868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1" name="타원 150"/>
          <p:cNvSpPr/>
          <p:nvPr/>
        </p:nvSpPr>
        <p:spPr>
          <a:xfrm>
            <a:off x="2389667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2" name="타원 151"/>
          <p:cNvSpPr/>
          <p:nvPr/>
        </p:nvSpPr>
        <p:spPr>
          <a:xfrm>
            <a:off x="253666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1763997" y="4063214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4" name="타원 153"/>
          <p:cNvSpPr/>
          <p:nvPr/>
        </p:nvSpPr>
        <p:spPr>
          <a:xfrm>
            <a:off x="180168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5" name="타원 154"/>
          <p:cNvSpPr/>
          <p:nvPr/>
        </p:nvSpPr>
        <p:spPr>
          <a:xfrm>
            <a:off x="194868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6" name="타원 155"/>
          <p:cNvSpPr/>
          <p:nvPr/>
        </p:nvSpPr>
        <p:spPr>
          <a:xfrm>
            <a:off x="2389667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7" name="타원 156"/>
          <p:cNvSpPr/>
          <p:nvPr/>
        </p:nvSpPr>
        <p:spPr>
          <a:xfrm>
            <a:off x="253666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58" name="직선 화살표 연결선 157"/>
          <p:cNvCxnSpPr>
            <a:stCxn id="154" idx="0"/>
            <a:endCxn id="144" idx="4"/>
          </p:cNvCxnSpPr>
          <p:nvPr/>
        </p:nvCxnSpPr>
        <p:spPr>
          <a:xfrm flipV="1">
            <a:off x="1856341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>
            <a:stCxn id="154" idx="0"/>
            <a:endCxn id="145" idx="4"/>
          </p:cNvCxnSpPr>
          <p:nvPr/>
        </p:nvCxnSpPr>
        <p:spPr>
          <a:xfrm flipV="1">
            <a:off x="1856341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54" idx="0"/>
            <a:endCxn id="146" idx="4"/>
          </p:cNvCxnSpPr>
          <p:nvPr/>
        </p:nvCxnSpPr>
        <p:spPr>
          <a:xfrm flipV="1">
            <a:off x="1856341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154" idx="0"/>
            <a:endCxn id="147" idx="4"/>
          </p:cNvCxnSpPr>
          <p:nvPr/>
        </p:nvCxnSpPr>
        <p:spPr>
          <a:xfrm flipV="1">
            <a:off x="1856341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155" idx="0"/>
            <a:endCxn id="144" idx="4"/>
          </p:cNvCxnSpPr>
          <p:nvPr/>
        </p:nvCxnSpPr>
        <p:spPr>
          <a:xfrm flipH="1" flipV="1">
            <a:off x="1856341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55" idx="0"/>
            <a:endCxn id="145" idx="4"/>
          </p:cNvCxnSpPr>
          <p:nvPr/>
        </p:nvCxnSpPr>
        <p:spPr>
          <a:xfrm flipV="1">
            <a:off x="2003335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stCxn id="155" idx="0"/>
            <a:endCxn id="146" idx="4"/>
          </p:cNvCxnSpPr>
          <p:nvPr/>
        </p:nvCxnSpPr>
        <p:spPr>
          <a:xfrm flipV="1">
            <a:off x="2003335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stCxn id="155" idx="0"/>
            <a:endCxn id="147" idx="4"/>
          </p:cNvCxnSpPr>
          <p:nvPr/>
        </p:nvCxnSpPr>
        <p:spPr>
          <a:xfrm flipV="1">
            <a:off x="2003335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156" idx="0"/>
            <a:endCxn id="144" idx="4"/>
          </p:cNvCxnSpPr>
          <p:nvPr/>
        </p:nvCxnSpPr>
        <p:spPr>
          <a:xfrm flipH="1" flipV="1">
            <a:off x="1856341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>
            <a:stCxn id="156" idx="0"/>
            <a:endCxn id="145" idx="4"/>
          </p:cNvCxnSpPr>
          <p:nvPr/>
        </p:nvCxnSpPr>
        <p:spPr>
          <a:xfrm flipH="1" flipV="1">
            <a:off x="2003335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>
            <a:stCxn id="156" idx="0"/>
            <a:endCxn id="146" idx="4"/>
          </p:cNvCxnSpPr>
          <p:nvPr/>
        </p:nvCxnSpPr>
        <p:spPr>
          <a:xfrm flipV="1">
            <a:off x="2444320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>
            <a:stCxn id="156" idx="0"/>
            <a:endCxn id="147" idx="4"/>
          </p:cNvCxnSpPr>
          <p:nvPr/>
        </p:nvCxnSpPr>
        <p:spPr>
          <a:xfrm flipV="1">
            <a:off x="2444320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>
            <a:stCxn id="157" idx="0"/>
            <a:endCxn id="144" idx="4"/>
          </p:cNvCxnSpPr>
          <p:nvPr/>
        </p:nvCxnSpPr>
        <p:spPr>
          <a:xfrm flipH="1" flipV="1">
            <a:off x="1856341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>
            <a:stCxn id="157" idx="0"/>
            <a:endCxn id="145" idx="4"/>
          </p:cNvCxnSpPr>
          <p:nvPr/>
        </p:nvCxnSpPr>
        <p:spPr>
          <a:xfrm flipH="1" flipV="1">
            <a:off x="2003335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157" idx="0"/>
            <a:endCxn id="146" idx="4"/>
          </p:cNvCxnSpPr>
          <p:nvPr/>
        </p:nvCxnSpPr>
        <p:spPr>
          <a:xfrm flipH="1" flipV="1">
            <a:off x="2444320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/>
          <p:cNvCxnSpPr>
            <a:stCxn id="157" idx="0"/>
            <a:endCxn id="147" idx="4"/>
          </p:cNvCxnSpPr>
          <p:nvPr/>
        </p:nvCxnSpPr>
        <p:spPr>
          <a:xfrm flipV="1">
            <a:off x="2591314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2101332" y="3761061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5" name="TextBox 174"/>
          <p:cNvSpPr txBox="1"/>
          <p:nvPr/>
        </p:nvSpPr>
        <p:spPr>
          <a:xfrm>
            <a:off x="2101332" y="3485850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6" name="TextBox 175"/>
          <p:cNvSpPr txBox="1"/>
          <p:nvPr/>
        </p:nvSpPr>
        <p:spPr>
          <a:xfrm>
            <a:off x="2101332" y="4032312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77" name="직선 화살표 연결선 176"/>
          <p:cNvCxnSpPr>
            <a:endCxn id="149" idx="4"/>
          </p:cNvCxnSpPr>
          <p:nvPr/>
        </p:nvCxnSpPr>
        <p:spPr>
          <a:xfrm flipV="1">
            <a:off x="1856341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>
            <a:endCxn id="150" idx="4"/>
          </p:cNvCxnSpPr>
          <p:nvPr/>
        </p:nvCxnSpPr>
        <p:spPr>
          <a:xfrm flipV="1">
            <a:off x="1856341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stCxn id="144" idx="0"/>
            <a:endCxn id="151" idx="4"/>
          </p:cNvCxnSpPr>
          <p:nvPr/>
        </p:nvCxnSpPr>
        <p:spPr>
          <a:xfrm flipV="1">
            <a:off x="1856341" y="3676220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endCxn id="152" idx="4"/>
          </p:cNvCxnSpPr>
          <p:nvPr/>
        </p:nvCxnSpPr>
        <p:spPr>
          <a:xfrm flipV="1">
            <a:off x="1856341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endCxn id="149" idx="4"/>
          </p:cNvCxnSpPr>
          <p:nvPr/>
        </p:nvCxnSpPr>
        <p:spPr>
          <a:xfrm flipH="1" flipV="1">
            <a:off x="1856341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endCxn id="150" idx="4"/>
          </p:cNvCxnSpPr>
          <p:nvPr/>
        </p:nvCxnSpPr>
        <p:spPr>
          <a:xfrm flipV="1">
            <a:off x="2003335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stCxn id="145" idx="0"/>
            <a:endCxn id="151" idx="4"/>
          </p:cNvCxnSpPr>
          <p:nvPr/>
        </p:nvCxnSpPr>
        <p:spPr>
          <a:xfrm flipV="1">
            <a:off x="2003335" y="3676220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>
            <a:endCxn id="152" idx="4"/>
          </p:cNvCxnSpPr>
          <p:nvPr/>
        </p:nvCxnSpPr>
        <p:spPr>
          <a:xfrm flipV="1">
            <a:off x="2003335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endCxn id="149" idx="4"/>
          </p:cNvCxnSpPr>
          <p:nvPr/>
        </p:nvCxnSpPr>
        <p:spPr>
          <a:xfrm flipH="1" flipV="1">
            <a:off x="1856341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endCxn id="150" idx="4"/>
          </p:cNvCxnSpPr>
          <p:nvPr/>
        </p:nvCxnSpPr>
        <p:spPr>
          <a:xfrm flipH="1" flipV="1">
            <a:off x="2003335" y="3676220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endCxn id="151" idx="4"/>
          </p:cNvCxnSpPr>
          <p:nvPr/>
        </p:nvCxnSpPr>
        <p:spPr>
          <a:xfrm flipV="1">
            <a:off x="2444320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>
            <a:stCxn id="146" idx="0"/>
            <a:endCxn id="152" idx="4"/>
          </p:cNvCxnSpPr>
          <p:nvPr/>
        </p:nvCxnSpPr>
        <p:spPr>
          <a:xfrm flipV="1">
            <a:off x="2444320" y="3676220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endCxn id="149" idx="4"/>
          </p:cNvCxnSpPr>
          <p:nvPr/>
        </p:nvCxnSpPr>
        <p:spPr>
          <a:xfrm flipH="1" flipV="1">
            <a:off x="1856341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>
            <a:endCxn id="150" idx="4"/>
          </p:cNvCxnSpPr>
          <p:nvPr/>
        </p:nvCxnSpPr>
        <p:spPr>
          <a:xfrm flipH="1" flipV="1">
            <a:off x="2003335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>
            <a:endCxn id="151" idx="4"/>
          </p:cNvCxnSpPr>
          <p:nvPr/>
        </p:nvCxnSpPr>
        <p:spPr>
          <a:xfrm flipH="1" flipV="1">
            <a:off x="2444320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>
            <a:stCxn id="147" idx="0"/>
            <a:endCxn id="152" idx="4"/>
          </p:cNvCxnSpPr>
          <p:nvPr/>
        </p:nvCxnSpPr>
        <p:spPr>
          <a:xfrm flipV="1">
            <a:off x="2591314" y="3676220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타원 192"/>
          <p:cNvSpPr/>
          <p:nvPr/>
        </p:nvSpPr>
        <p:spPr>
          <a:xfrm>
            <a:off x="2150959" y="3215120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94" name="직선 화살표 연결선 193"/>
          <p:cNvCxnSpPr>
            <a:stCxn id="193" idx="4"/>
            <a:endCxn id="149" idx="0"/>
          </p:cNvCxnSpPr>
          <p:nvPr/>
        </p:nvCxnSpPr>
        <p:spPr>
          <a:xfrm flipH="1">
            <a:off x="1856341" y="3324424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>
            <a:stCxn id="193" idx="4"/>
            <a:endCxn id="150" idx="0"/>
          </p:cNvCxnSpPr>
          <p:nvPr/>
        </p:nvCxnSpPr>
        <p:spPr>
          <a:xfrm flipH="1">
            <a:off x="2003335" y="3324424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>
            <a:stCxn id="193" idx="4"/>
            <a:endCxn id="151" idx="0"/>
          </p:cNvCxnSpPr>
          <p:nvPr/>
        </p:nvCxnSpPr>
        <p:spPr>
          <a:xfrm>
            <a:off x="2205610" y="3324424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/>
          <p:cNvCxnSpPr>
            <a:stCxn id="193" idx="4"/>
            <a:endCxn id="152" idx="0"/>
          </p:cNvCxnSpPr>
          <p:nvPr/>
        </p:nvCxnSpPr>
        <p:spPr>
          <a:xfrm>
            <a:off x="2205610" y="3324424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모서리가 둥근 직사각형 197"/>
          <p:cNvSpPr/>
          <p:nvPr/>
        </p:nvSpPr>
        <p:spPr>
          <a:xfrm>
            <a:off x="2110989" y="3174917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99" name="직선 화살표 연결선 198"/>
          <p:cNvCxnSpPr>
            <a:stCxn id="62" idx="0"/>
            <a:endCxn id="17" idx="4"/>
          </p:cNvCxnSpPr>
          <p:nvPr/>
        </p:nvCxnSpPr>
        <p:spPr>
          <a:xfrm flipH="1" flipV="1">
            <a:off x="550446" y="4217747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/>
          <p:cNvCxnSpPr>
            <a:stCxn id="62" idx="0"/>
            <a:endCxn id="18" idx="4"/>
          </p:cNvCxnSpPr>
          <p:nvPr/>
        </p:nvCxnSpPr>
        <p:spPr>
          <a:xfrm flipH="1" flipV="1">
            <a:off x="697440" y="4217747"/>
            <a:ext cx="220493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>
            <a:stCxn id="62" idx="0"/>
            <a:endCxn id="19" idx="4"/>
          </p:cNvCxnSpPr>
          <p:nvPr/>
        </p:nvCxnSpPr>
        <p:spPr>
          <a:xfrm flipV="1">
            <a:off x="917933" y="4217747"/>
            <a:ext cx="220492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>
            <a:stCxn id="62" idx="0"/>
            <a:endCxn id="20" idx="4"/>
          </p:cNvCxnSpPr>
          <p:nvPr/>
        </p:nvCxnSpPr>
        <p:spPr>
          <a:xfrm flipV="1">
            <a:off x="917933" y="4217747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/>
          <p:cNvCxnSpPr>
            <a:stCxn id="137" idx="0"/>
            <a:endCxn id="154" idx="4"/>
          </p:cNvCxnSpPr>
          <p:nvPr/>
        </p:nvCxnSpPr>
        <p:spPr>
          <a:xfrm flipH="1" flipV="1">
            <a:off x="1856341" y="4217747"/>
            <a:ext cx="373723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137" idx="0"/>
            <a:endCxn id="155" idx="4"/>
          </p:cNvCxnSpPr>
          <p:nvPr/>
        </p:nvCxnSpPr>
        <p:spPr>
          <a:xfrm flipH="1" flipV="1">
            <a:off x="2003335" y="4217747"/>
            <a:ext cx="226729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137" idx="0"/>
            <a:endCxn id="156" idx="4"/>
          </p:cNvCxnSpPr>
          <p:nvPr/>
        </p:nvCxnSpPr>
        <p:spPr>
          <a:xfrm flipV="1">
            <a:off x="2230064" y="4217747"/>
            <a:ext cx="214256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/>
          <p:cNvCxnSpPr>
            <a:stCxn id="137" idx="0"/>
            <a:endCxn id="157" idx="4"/>
          </p:cNvCxnSpPr>
          <p:nvPr/>
        </p:nvCxnSpPr>
        <p:spPr>
          <a:xfrm flipV="1">
            <a:off x="2230064" y="4217747"/>
            <a:ext cx="361251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직사각형 206"/>
          <p:cNvSpPr/>
          <p:nvPr/>
        </p:nvSpPr>
        <p:spPr>
          <a:xfrm>
            <a:off x="623943" y="2579045"/>
            <a:ext cx="1821661" cy="2763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Discriminative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D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25517" y="5233137"/>
            <a:ext cx="1584905" cy="2763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Generative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G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725080" y="2917766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10" name="TextBox 209"/>
          <p:cNvSpPr txBox="1"/>
          <p:nvPr/>
        </p:nvSpPr>
        <p:spPr>
          <a:xfrm>
            <a:off x="2045229" y="2917766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11" name="직사각형 210"/>
          <p:cNvSpPr/>
          <p:nvPr/>
        </p:nvSpPr>
        <p:spPr>
          <a:xfrm>
            <a:off x="836962" y="5958837"/>
            <a:ext cx="10198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 smtClean="0">
                <a:solidFill>
                  <a:srgbClr val="FF0000"/>
                </a:solidFill>
              </a:rPr>
              <a:t>random noise z</a:t>
            </a:r>
          </a:p>
        </p:txBody>
      </p:sp>
      <p:pic>
        <p:nvPicPr>
          <p:cNvPr id="213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2695847" y="5913717"/>
            <a:ext cx="748229" cy="49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" name="직사각형 213"/>
          <p:cNvSpPr/>
          <p:nvPr/>
        </p:nvSpPr>
        <p:spPr>
          <a:xfrm>
            <a:off x="2930407" y="5828456"/>
            <a:ext cx="380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p</a:t>
            </a:r>
            <a:r>
              <a:rPr lang="en-US" altLang="ko-KR" sz="1000" dirty="0" smtClean="0">
                <a:solidFill>
                  <a:srgbClr val="FF0000"/>
                </a:solidFill>
              </a:rPr>
              <a:t>(z)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2985344" y="2629640"/>
            <a:ext cx="54954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Fixed D, minimize V(G):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dirty="0" smtClean="0"/>
          </a:p>
          <a:p>
            <a:endParaRPr lang="en-US" altLang="ko-KR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TextBox 218"/>
              <p:cNvSpPr txBox="1"/>
              <p:nvPr/>
            </p:nvSpPr>
            <p:spPr>
              <a:xfrm>
                <a:off x="3253773" y="3267051"/>
                <a:ext cx="5513305" cy="147110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altLang="ko-K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𝔼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0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0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(1−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altLang="ko-K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)))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sz="2000" i="1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altLang="ko-KR" sz="2000" dirty="0" smtClean="0">
                    <a:ea typeface="Cambria Math" panose="02040503050406030204" pitchFamily="18" charset="0"/>
                  </a:rPr>
                  <a:t>Try to make </a:t>
                </a:r>
                <a14:m>
                  <m:oMath xmlns:m="http://schemas.openxmlformats.org/officeDocument/2006/math" xmlns="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 = 1</m:t>
                    </m:r>
                  </m:oMath>
                </a14:m>
                <a:endParaRPr lang="en-US" altLang="ko-KR" sz="200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9" name="TextBox 2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3773" y="3267051"/>
                <a:ext cx="5513305" cy="147110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0" name="그림 2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8543" y="5331764"/>
            <a:ext cx="3629025" cy="8858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1" name="TextBox 220"/>
          <p:cNvSpPr txBox="1"/>
          <p:nvPr/>
        </p:nvSpPr>
        <p:spPr>
          <a:xfrm>
            <a:off x="6106823" y="5047091"/>
            <a:ext cx="2260745" cy="33855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Stochastic Gradient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68120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</a:t>
            </a:r>
            <a:r>
              <a:rPr lang="en-US" altLang="ko-KR" dirty="0" smtClean="0"/>
              <a:t>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717" y="1124744"/>
            <a:ext cx="7996566" cy="52796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931816" y="3442401"/>
            <a:ext cx="1541417" cy="3831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Update D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31817" y="4923382"/>
            <a:ext cx="1541417" cy="3831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Update 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0644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GAN 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981" y="1565189"/>
            <a:ext cx="6968038" cy="50466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9200" y="1207529"/>
            <a:ext cx="2551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Generated Samples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02030" y="707581"/>
            <a:ext cx="319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Nearest training example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4230142" y="1076913"/>
            <a:ext cx="208415" cy="5777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3675017" y="1084445"/>
            <a:ext cx="763540" cy="5701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770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623888" y="4593109"/>
            <a:ext cx="78867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mtClean="0"/>
              <a:t>Alec Radford, Luke Metz and Soumith Chintala</a:t>
            </a:r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43322" y="1582756"/>
            <a:ext cx="8247832" cy="2644547"/>
          </a:xfrm>
        </p:spPr>
        <p:txBody>
          <a:bodyPr>
            <a:noAutofit/>
          </a:bodyPr>
          <a:lstStyle/>
          <a:p>
            <a:pPr algn="ctr"/>
            <a:r>
              <a:rPr lang="en-US" altLang="ko-KR" sz="4400" dirty="0" smtClean="0">
                <a:latin typeface="+mn-lt"/>
              </a:rPr>
              <a:t>Unsupervised Representation Learning with </a:t>
            </a:r>
            <a:r>
              <a:rPr lang="en-US" altLang="ko-KR" sz="4400" b="1" dirty="0" smtClean="0">
                <a:latin typeface="+mn-lt"/>
              </a:rPr>
              <a:t>Deep Convolutional</a:t>
            </a:r>
            <a:r>
              <a:rPr lang="en-US" altLang="ko-KR" sz="4400" dirty="0" smtClean="0">
                <a:latin typeface="+mn-lt"/>
              </a:rPr>
              <a:t> </a:t>
            </a:r>
            <a:r>
              <a:rPr lang="en-US" altLang="ko-KR" sz="4400" b="1" dirty="0" smtClean="0">
                <a:latin typeface="+mn-lt"/>
              </a:rPr>
              <a:t>Generative Adversarial Network</a:t>
            </a:r>
            <a:r>
              <a:rPr lang="en-US" altLang="ko-KR" sz="4400" dirty="0" smtClean="0">
                <a:latin typeface="+mn-lt"/>
              </a:rPr>
              <a:t>, </a:t>
            </a:r>
            <a:r>
              <a:rPr lang="en-US" altLang="ko-KR" sz="3600" i="1" dirty="0" smtClean="0">
                <a:latin typeface="+mn-lt"/>
              </a:rPr>
              <a:t>ICLR 2016</a:t>
            </a:r>
            <a:r>
              <a:rPr lang="en-US" altLang="ko-KR" sz="4400" dirty="0" smtClean="0">
                <a:latin typeface="+mn-lt"/>
              </a:rPr>
              <a:t>.</a:t>
            </a:r>
            <a:endParaRPr lang="ko-KR" altLang="en-US" sz="3600" i="1" dirty="0">
              <a:latin typeface="+mn-lt"/>
            </a:endParaRP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0" y="0"/>
            <a:ext cx="9144000" cy="332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/>
              <a:t>Slide credit: </a:t>
            </a:r>
            <a:r>
              <a:rPr lang="en-US" altLang="ko-KR" sz="1600" dirty="0" err="1" smtClean="0"/>
              <a:t>Sangdoo</a:t>
            </a:r>
            <a:r>
              <a:rPr lang="en-US" altLang="ko-KR" sz="1600" dirty="0" smtClean="0"/>
              <a:t> Yun @PIL (pil.snu.ac.kr)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32557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DCGAN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28650" y="1268760"/>
            <a:ext cx="7886700" cy="4611774"/>
          </a:xfrm>
        </p:spPr>
        <p:txBody>
          <a:bodyPr/>
          <a:lstStyle/>
          <a:p>
            <a:r>
              <a:rPr lang="en-US" altLang="ko-KR" dirty="0" smtClean="0"/>
              <a:t>Deep Convolutional Network + GAN</a:t>
            </a:r>
          </a:p>
          <a:p>
            <a:r>
              <a:rPr lang="en-US" altLang="ko-KR" dirty="0" smtClean="0"/>
              <a:t>Tricks for stable training</a:t>
            </a:r>
          </a:p>
          <a:p>
            <a:r>
              <a:rPr lang="en-US" altLang="ko-KR" dirty="0" smtClean="0"/>
              <a:t>Experimental Analysis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5162894" y="2168439"/>
            <a:ext cx="3613845" cy="4031726"/>
            <a:chOff x="25517" y="2837870"/>
            <a:chExt cx="3418559" cy="3813858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458102" y="4051886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8" name="타원 7"/>
            <p:cNvSpPr/>
            <p:nvPr/>
          </p:nvSpPr>
          <p:spPr>
            <a:xfrm>
              <a:off x="49579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9" name="타원 8"/>
            <p:cNvSpPr/>
            <p:nvPr/>
          </p:nvSpPr>
          <p:spPr>
            <a:xfrm>
              <a:off x="64278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0" name="타원 9"/>
            <p:cNvSpPr/>
            <p:nvPr/>
          </p:nvSpPr>
          <p:spPr>
            <a:xfrm>
              <a:off x="1083772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1" name="타원 10"/>
            <p:cNvSpPr/>
            <p:nvPr/>
          </p:nvSpPr>
          <p:spPr>
            <a:xfrm>
              <a:off x="123076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458102" y="3780511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3" name="타원 12"/>
            <p:cNvSpPr/>
            <p:nvPr/>
          </p:nvSpPr>
          <p:spPr>
            <a:xfrm>
              <a:off x="49579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4" name="타원 13"/>
            <p:cNvSpPr/>
            <p:nvPr/>
          </p:nvSpPr>
          <p:spPr>
            <a:xfrm>
              <a:off x="64278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" name="타원 14"/>
            <p:cNvSpPr/>
            <p:nvPr/>
          </p:nvSpPr>
          <p:spPr>
            <a:xfrm>
              <a:off x="1083772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6" name="타원 15"/>
            <p:cNvSpPr/>
            <p:nvPr/>
          </p:nvSpPr>
          <p:spPr>
            <a:xfrm>
              <a:off x="123076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458102" y="4322039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8" name="타원 17"/>
            <p:cNvSpPr/>
            <p:nvPr/>
          </p:nvSpPr>
          <p:spPr>
            <a:xfrm>
              <a:off x="49579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9" name="타원 18"/>
            <p:cNvSpPr/>
            <p:nvPr/>
          </p:nvSpPr>
          <p:spPr>
            <a:xfrm>
              <a:off x="64278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0" name="타원 19"/>
            <p:cNvSpPr/>
            <p:nvPr/>
          </p:nvSpPr>
          <p:spPr>
            <a:xfrm>
              <a:off x="1083772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21" name="타원 20"/>
            <p:cNvSpPr/>
            <p:nvPr/>
          </p:nvSpPr>
          <p:spPr>
            <a:xfrm>
              <a:off x="123076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22" name="직선 화살표 연결선 21"/>
            <p:cNvCxnSpPr>
              <a:stCxn id="18" idx="0"/>
              <a:endCxn id="8" idx="4"/>
            </p:cNvCxnSpPr>
            <p:nvPr/>
          </p:nvCxnSpPr>
          <p:spPr>
            <a:xfrm flipV="1">
              <a:off x="550446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>
              <a:stCxn id="18" idx="0"/>
              <a:endCxn id="9" idx="4"/>
            </p:cNvCxnSpPr>
            <p:nvPr/>
          </p:nvCxnSpPr>
          <p:spPr>
            <a:xfrm flipV="1">
              <a:off x="550446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>
              <a:stCxn id="18" idx="0"/>
              <a:endCxn id="10" idx="4"/>
            </p:cNvCxnSpPr>
            <p:nvPr/>
          </p:nvCxnSpPr>
          <p:spPr>
            <a:xfrm flipV="1">
              <a:off x="550446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18" idx="0"/>
              <a:endCxn id="11" idx="4"/>
            </p:cNvCxnSpPr>
            <p:nvPr/>
          </p:nvCxnSpPr>
          <p:spPr>
            <a:xfrm flipV="1">
              <a:off x="550446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>
              <a:stCxn id="19" idx="0"/>
              <a:endCxn id="8" idx="4"/>
            </p:cNvCxnSpPr>
            <p:nvPr/>
          </p:nvCxnSpPr>
          <p:spPr>
            <a:xfrm flipH="1" flipV="1">
              <a:off x="550446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>
              <a:stCxn id="19" idx="0"/>
              <a:endCxn id="9" idx="4"/>
            </p:cNvCxnSpPr>
            <p:nvPr/>
          </p:nvCxnSpPr>
          <p:spPr>
            <a:xfrm flipV="1">
              <a:off x="697440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>
              <a:stCxn id="19" idx="0"/>
              <a:endCxn id="10" idx="4"/>
            </p:cNvCxnSpPr>
            <p:nvPr/>
          </p:nvCxnSpPr>
          <p:spPr>
            <a:xfrm flipV="1">
              <a:off x="697440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stCxn id="19" idx="0"/>
              <a:endCxn id="11" idx="4"/>
            </p:cNvCxnSpPr>
            <p:nvPr/>
          </p:nvCxnSpPr>
          <p:spPr>
            <a:xfrm flipV="1">
              <a:off x="697440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stCxn id="20" idx="0"/>
              <a:endCxn id="8" idx="4"/>
            </p:cNvCxnSpPr>
            <p:nvPr/>
          </p:nvCxnSpPr>
          <p:spPr>
            <a:xfrm flipH="1" flipV="1">
              <a:off x="550446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stCxn id="20" idx="0"/>
              <a:endCxn id="9" idx="4"/>
            </p:cNvCxnSpPr>
            <p:nvPr/>
          </p:nvCxnSpPr>
          <p:spPr>
            <a:xfrm flipH="1" flipV="1">
              <a:off x="697440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>
              <a:stCxn id="20" idx="0"/>
              <a:endCxn id="10" idx="4"/>
            </p:cNvCxnSpPr>
            <p:nvPr/>
          </p:nvCxnSpPr>
          <p:spPr>
            <a:xfrm flipV="1">
              <a:off x="1138425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>
              <a:stCxn id="20" idx="0"/>
              <a:endCxn id="11" idx="4"/>
            </p:cNvCxnSpPr>
            <p:nvPr/>
          </p:nvCxnSpPr>
          <p:spPr>
            <a:xfrm flipV="1">
              <a:off x="1138425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21" idx="0"/>
              <a:endCxn id="8" idx="4"/>
            </p:cNvCxnSpPr>
            <p:nvPr/>
          </p:nvCxnSpPr>
          <p:spPr>
            <a:xfrm flipH="1" flipV="1">
              <a:off x="550446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>
              <a:stCxn id="21" idx="0"/>
              <a:endCxn id="9" idx="4"/>
            </p:cNvCxnSpPr>
            <p:nvPr/>
          </p:nvCxnSpPr>
          <p:spPr>
            <a:xfrm flipH="1" flipV="1">
              <a:off x="697440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21" idx="0"/>
              <a:endCxn id="10" idx="4"/>
            </p:cNvCxnSpPr>
            <p:nvPr/>
          </p:nvCxnSpPr>
          <p:spPr>
            <a:xfrm flipH="1" flipV="1">
              <a:off x="1138425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stCxn id="21" idx="0"/>
              <a:endCxn id="11" idx="4"/>
            </p:cNvCxnSpPr>
            <p:nvPr/>
          </p:nvCxnSpPr>
          <p:spPr>
            <a:xfrm flipV="1">
              <a:off x="1285419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95437" y="4019886"/>
              <a:ext cx="222534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95437" y="3744675"/>
              <a:ext cx="222534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95437" y="4291137"/>
              <a:ext cx="222534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cxnSp>
          <p:nvCxnSpPr>
            <p:cNvPr id="41" name="직선 화살표 연결선 40"/>
            <p:cNvCxnSpPr>
              <a:endCxn id="13" idx="4"/>
            </p:cNvCxnSpPr>
            <p:nvPr/>
          </p:nvCxnSpPr>
          <p:spPr>
            <a:xfrm flipV="1">
              <a:off x="550446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/>
            <p:cNvCxnSpPr>
              <a:endCxn id="14" idx="4"/>
            </p:cNvCxnSpPr>
            <p:nvPr/>
          </p:nvCxnSpPr>
          <p:spPr>
            <a:xfrm flipV="1">
              <a:off x="550446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>
              <a:stCxn id="8" idx="0"/>
              <a:endCxn id="15" idx="4"/>
            </p:cNvCxnSpPr>
            <p:nvPr/>
          </p:nvCxnSpPr>
          <p:spPr>
            <a:xfrm flipV="1">
              <a:off x="550446" y="3935045"/>
              <a:ext cx="587979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>
              <a:endCxn id="16" idx="4"/>
            </p:cNvCxnSpPr>
            <p:nvPr/>
          </p:nvCxnSpPr>
          <p:spPr>
            <a:xfrm flipV="1">
              <a:off x="550446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endCxn id="13" idx="4"/>
            </p:cNvCxnSpPr>
            <p:nvPr/>
          </p:nvCxnSpPr>
          <p:spPr>
            <a:xfrm flipH="1" flipV="1">
              <a:off x="550446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>
              <a:endCxn id="14" idx="4"/>
            </p:cNvCxnSpPr>
            <p:nvPr/>
          </p:nvCxnSpPr>
          <p:spPr>
            <a:xfrm flipV="1">
              <a:off x="697440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stCxn id="9" idx="0"/>
              <a:endCxn id="15" idx="4"/>
            </p:cNvCxnSpPr>
            <p:nvPr/>
          </p:nvCxnSpPr>
          <p:spPr>
            <a:xfrm flipV="1">
              <a:off x="697440" y="3935045"/>
              <a:ext cx="44098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endCxn id="16" idx="4"/>
            </p:cNvCxnSpPr>
            <p:nvPr/>
          </p:nvCxnSpPr>
          <p:spPr>
            <a:xfrm flipV="1">
              <a:off x="697440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>
              <a:endCxn id="13" idx="4"/>
            </p:cNvCxnSpPr>
            <p:nvPr/>
          </p:nvCxnSpPr>
          <p:spPr>
            <a:xfrm flipH="1" flipV="1">
              <a:off x="550446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>
              <a:endCxn id="14" idx="4"/>
            </p:cNvCxnSpPr>
            <p:nvPr/>
          </p:nvCxnSpPr>
          <p:spPr>
            <a:xfrm flipH="1" flipV="1">
              <a:off x="697440" y="3935045"/>
              <a:ext cx="44098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>
              <a:endCxn id="15" idx="4"/>
            </p:cNvCxnSpPr>
            <p:nvPr/>
          </p:nvCxnSpPr>
          <p:spPr>
            <a:xfrm flipV="1">
              <a:off x="1138425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stCxn id="10" idx="0"/>
              <a:endCxn id="16" idx="4"/>
            </p:cNvCxnSpPr>
            <p:nvPr/>
          </p:nvCxnSpPr>
          <p:spPr>
            <a:xfrm flipV="1">
              <a:off x="1138425" y="3935045"/>
              <a:ext cx="14699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>
              <a:endCxn id="13" idx="4"/>
            </p:cNvCxnSpPr>
            <p:nvPr/>
          </p:nvCxnSpPr>
          <p:spPr>
            <a:xfrm flipH="1" flipV="1">
              <a:off x="550446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>
              <a:endCxn id="14" idx="4"/>
            </p:cNvCxnSpPr>
            <p:nvPr/>
          </p:nvCxnSpPr>
          <p:spPr>
            <a:xfrm flipH="1" flipV="1">
              <a:off x="697440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>
              <a:endCxn id="15" idx="4"/>
            </p:cNvCxnSpPr>
            <p:nvPr/>
          </p:nvCxnSpPr>
          <p:spPr>
            <a:xfrm flipH="1" flipV="1">
              <a:off x="1138425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/>
            <p:cNvCxnSpPr>
              <a:stCxn id="11" idx="0"/>
              <a:endCxn id="16" idx="4"/>
            </p:cNvCxnSpPr>
            <p:nvPr/>
          </p:nvCxnSpPr>
          <p:spPr>
            <a:xfrm flipV="1">
              <a:off x="1285419" y="3935045"/>
              <a:ext cx="0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타원 56"/>
            <p:cNvSpPr/>
            <p:nvPr/>
          </p:nvSpPr>
          <p:spPr>
            <a:xfrm>
              <a:off x="845063" y="3473945"/>
              <a:ext cx="109304" cy="10930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58" name="직선 화살표 연결선 57"/>
            <p:cNvCxnSpPr>
              <a:stCxn id="57" idx="4"/>
              <a:endCxn id="13" idx="0"/>
            </p:cNvCxnSpPr>
            <p:nvPr/>
          </p:nvCxnSpPr>
          <p:spPr>
            <a:xfrm flipH="1">
              <a:off x="550446" y="3583249"/>
              <a:ext cx="34927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/>
            <p:cNvCxnSpPr>
              <a:stCxn id="57" idx="4"/>
              <a:endCxn id="14" idx="0"/>
            </p:cNvCxnSpPr>
            <p:nvPr/>
          </p:nvCxnSpPr>
          <p:spPr>
            <a:xfrm flipH="1">
              <a:off x="697440" y="3583249"/>
              <a:ext cx="202275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57" idx="4"/>
              <a:endCxn id="15" idx="0"/>
            </p:cNvCxnSpPr>
            <p:nvPr/>
          </p:nvCxnSpPr>
          <p:spPr>
            <a:xfrm>
              <a:off x="899715" y="3583249"/>
              <a:ext cx="23871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57" idx="4"/>
              <a:endCxn id="16" idx="0"/>
            </p:cNvCxnSpPr>
            <p:nvPr/>
          </p:nvCxnSpPr>
          <p:spPr>
            <a:xfrm>
              <a:off x="899715" y="3583249"/>
              <a:ext cx="385704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모서리가 둥근 직사각형 61"/>
            <p:cNvSpPr/>
            <p:nvPr/>
          </p:nvSpPr>
          <p:spPr>
            <a:xfrm>
              <a:off x="805094" y="3433742"/>
              <a:ext cx="197408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8069" y="4682881"/>
              <a:ext cx="359728" cy="359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4" name="모서리가 둥근 직사각형 63"/>
            <p:cNvSpPr/>
            <p:nvPr/>
          </p:nvSpPr>
          <p:spPr>
            <a:xfrm>
              <a:off x="1720720" y="5508647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5" name="타원 64"/>
            <p:cNvSpPr/>
            <p:nvPr/>
          </p:nvSpPr>
          <p:spPr>
            <a:xfrm>
              <a:off x="1761315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6" name="타원 65"/>
            <p:cNvSpPr/>
            <p:nvPr/>
          </p:nvSpPr>
          <p:spPr>
            <a:xfrm>
              <a:off x="1919633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7" name="타원 66"/>
            <p:cNvSpPr/>
            <p:nvPr/>
          </p:nvSpPr>
          <p:spPr>
            <a:xfrm>
              <a:off x="2394587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8" name="타원 67"/>
            <p:cNvSpPr/>
            <p:nvPr/>
          </p:nvSpPr>
          <p:spPr>
            <a:xfrm>
              <a:off x="2552905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9" name="모서리가 둥근 직사각형 68"/>
            <p:cNvSpPr/>
            <p:nvPr/>
          </p:nvSpPr>
          <p:spPr>
            <a:xfrm>
              <a:off x="1720720" y="5216368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0" name="타원 69"/>
            <p:cNvSpPr/>
            <p:nvPr/>
          </p:nvSpPr>
          <p:spPr>
            <a:xfrm>
              <a:off x="1761315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1" name="타원 70"/>
            <p:cNvSpPr/>
            <p:nvPr/>
          </p:nvSpPr>
          <p:spPr>
            <a:xfrm>
              <a:off x="1919633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2" name="타원 71"/>
            <p:cNvSpPr/>
            <p:nvPr/>
          </p:nvSpPr>
          <p:spPr>
            <a:xfrm>
              <a:off x="2394587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3" name="타원 72"/>
            <p:cNvSpPr/>
            <p:nvPr/>
          </p:nvSpPr>
          <p:spPr>
            <a:xfrm>
              <a:off x="2552905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4" name="모서리가 둥근 직사각형 73"/>
            <p:cNvSpPr/>
            <p:nvPr/>
          </p:nvSpPr>
          <p:spPr>
            <a:xfrm>
              <a:off x="1720720" y="5799610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5" name="타원 74"/>
            <p:cNvSpPr/>
            <p:nvPr/>
          </p:nvSpPr>
          <p:spPr>
            <a:xfrm>
              <a:off x="1761315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6" name="타원 75"/>
            <p:cNvSpPr/>
            <p:nvPr/>
          </p:nvSpPr>
          <p:spPr>
            <a:xfrm>
              <a:off x="1919633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7" name="타원 76"/>
            <p:cNvSpPr/>
            <p:nvPr/>
          </p:nvSpPr>
          <p:spPr>
            <a:xfrm>
              <a:off x="2394587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78" name="타원 77"/>
            <p:cNvSpPr/>
            <p:nvPr/>
          </p:nvSpPr>
          <p:spPr>
            <a:xfrm>
              <a:off x="2552905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79" name="직선 화살표 연결선 78"/>
            <p:cNvCxnSpPr>
              <a:stCxn id="75" idx="0"/>
              <a:endCxn id="65" idx="4"/>
            </p:cNvCxnSpPr>
            <p:nvPr/>
          </p:nvCxnSpPr>
          <p:spPr>
            <a:xfrm flipV="1">
              <a:off x="1820177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/>
            <p:cNvCxnSpPr>
              <a:stCxn id="75" idx="0"/>
              <a:endCxn id="66" idx="4"/>
            </p:cNvCxnSpPr>
            <p:nvPr/>
          </p:nvCxnSpPr>
          <p:spPr>
            <a:xfrm flipV="1">
              <a:off x="1820177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/>
            <p:cNvCxnSpPr>
              <a:stCxn id="75" idx="0"/>
              <a:endCxn id="67" idx="4"/>
            </p:cNvCxnSpPr>
            <p:nvPr/>
          </p:nvCxnSpPr>
          <p:spPr>
            <a:xfrm flipV="1">
              <a:off x="1820177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/>
            <p:cNvCxnSpPr>
              <a:stCxn id="75" idx="0"/>
              <a:endCxn id="68" idx="4"/>
            </p:cNvCxnSpPr>
            <p:nvPr/>
          </p:nvCxnSpPr>
          <p:spPr>
            <a:xfrm flipV="1">
              <a:off x="1820177" y="5675084"/>
              <a:ext cx="79159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/>
            <p:cNvCxnSpPr>
              <a:stCxn id="76" idx="0"/>
              <a:endCxn id="65" idx="4"/>
            </p:cNvCxnSpPr>
            <p:nvPr/>
          </p:nvCxnSpPr>
          <p:spPr>
            <a:xfrm flipH="1" flipV="1">
              <a:off x="1820177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/>
            <p:cNvCxnSpPr>
              <a:stCxn id="76" idx="0"/>
              <a:endCxn id="66" idx="4"/>
            </p:cNvCxnSpPr>
            <p:nvPr/>
          </p:nvCxnSpPr>
          <p:spPr>
            <a:xfrm flipV="1">
              <a:off x="1978495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/>
            <p:cNvCxnSpPr>
              <a:stCxn id="76" idx="0"/>
              <a:endCxn id="67" idx="4"/>
            </p:cNvCxnSpPr>
            <p:nvPr/>
          </p:nvCxnSpPr>
          <p:spPr>
            <a:xfrm flipV="1">
              <a:off x="1978495" y="5675084"/>
              <a:ext cx="474954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/>
            <p:cNvCxnSpPr>
              <a:stCxn id="76" idx="0"/>
              <a:endCxn id="68" idx="4"/>
            </p:cNvCxnSpPr>
            <p:nvPr/>
          </p:nvCxnSpPr>
          <p:spPr>
            <a:xfrm flipV="1">
              <a:off x="1978495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/>
            <p:cNvCxnSpPr>
              <a:stCxn id="77" idx="0"/>
              <a:endCxn id="65" idx="4"/>
            </p:cNvCxnSpPr>
            <p:nvPr/>
          </p:nvCxnSpPr>
          <p:spPr>
            <a:xfrm flipH="1" flipV="1">
              <a:off x="1820177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>
              <a:stCxn id="77" idx="0"/>
              <a:endCxn id="66" idx="4"/>
            </p:cNvCxnSpPr>
            <p:nvPr/>
          </p:nvCxnSpPr>
          <p:spPr>
            <a:xfrm flipH="1" flipV="1">
              <a:off x="1978495" y="5675084"/>
              <a:ext cx="474954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/>
            <p:cNvCxnSpPr>
              <a:stCxn id="77" idx="0"/>
              <a:endCxn id="67" idx="4"/>
            </p:cNvCxnSpPr>
            <p:nvPr/>
          </p:nvCxnSpPr>
          <p:spPr>
            <a:xfrm flipV="1">
              <a:off x="2453448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>
              <a:stCxn id="77" idx="0"/>
              <a:endCxn id="68" idx="4"/>
            </p:cNvCxnSpPr>
            <p:nvPr/>
          </p:nvCxnSpPr>
          <p:spPr>
            <a:xfrm flipV="1">
              <a:off x="2453448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78" idx="0"/>
              <a:endCxn id="65" idx="4"/>
            </p:cNvCxnSpPr>
            <p:nvPr/>
          </p:nvCxnSpPr>
          <p:spPr>
            <a:xfrm flipH="1" flipV="1">
              <a:off x="1820177" y="5675084"/>
              <a:ext cx="79159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>
              <a:stCxn id="78" idx="0"/>
              <a:endCxn id="66" idx="4"/>
            </p:cNvCxnSpPr>
            <p:nvPr/>
          </p:nvCxnSpPr>
          <p:spPr>
            <a:xfrm flipH="1" flipV="1">
              <a:off x="1978495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/>
            <p:cNvCxnSpPr>
              <a:stCxn id="78" idx="0"/>
              <a:endCxn id="67" idx="4"/>
            </p:cNvCxnSpPr>
            <p:nvPr/>
          </p:nvCxnSpPr>
          <p:spPr>
            <a:xfrm flipH="1" flipV="1">
              <a:off x="2453448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78" idx="0"/>
              <a:endCxn id="68" idx="4"/>
            </p:cNvCxnSpPr>
            <p:nvPr/>
          </p:nvCxnSpPr>
          <p:spPr>
            <a:xfrm flipV="1">
              <a:off x="2611767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2084041" y="5474182"/>
              <a:ext cx="239676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084041" y="5177772"/>
              <a:ext cx="239676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2084041" y="5766328"/>
              <a:ext cx="239676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cxnSp>
          <p:nvCxnSpPr>
            <p:cNvPr id="98" name="직선 화살표 연결선 97"/>
            <p:cNvCxnSpPr>
              <a:stCxn id="65" idx="0"/>
              <a:endCxn id="70" idx="4"/>
            </p:cNvCxnSpPr>
            <p:nvPr/>
          </p:nvCxnSpPr>
          <p:spPr>
            <a:xfrm flipV="1">
              <a:off x="1820177" y="5382805"/>
              <a:ext cx="0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/>
            <p:cNvCxnSpPr>
              <a:endCxn id="71" idx="4"/>
            </p:cNvCxnSpPr>
            <p:nvPr/>
          </p:nvCxnSpPr>
          <p:spPr>
            <a:xfrm flipV="1">
              <a:off x="1820177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/>
            <p:cNvCxnSpPr>
              <a:stCxn id="65" idx="0"/>
              <a:endCxn id="72" idx="4"/>
            </p:cNvCxnSpPr>
            <p:nvPr/>
          </p:nvCxnSpPr>
          <p:spPr>
            <a:xfrm flipV="1">
              <a:off x="1820177" y="5382805"/>
              <a:ext cx="633272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/>
            <p:cNvCxnSpPr>
              <a:endCxn id="73" idx="4"/>
            </p:cNvCxnSpPr>
            <p:nvPr/>
          </p:nvCxnSpPr>
          <p:spPr>
            <a:xfrm flipV="1">
              <a:off x="1820177" y="5382805"/>
              <a:ext cx="79159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/>
            <p:cNvCxnSpPr>
              <a:endCxn id="70" idx="4"/>
            </p:cNvCxnSpPr>
            <p:nvPr/>
          </p:nvCxnSpPr>
          <p:spPr>
            <a:xfrm flipH="1" flipV="1">
              <a:off x="1820177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/>
            <p:cNvCxnSpPr>
              <a:endCxn id="71" idx="4"/>
            </p:cNvCxnSpPr>
            <p:nvPr/>
          </p:nvCxnSpPr>
          <p:spPr>
            <a:xfrm flipV="1">
              <a:off x="1978495" y="5382805"/>
              <a:ext cx="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>
              <a:stCxn id="66" idx="0"/>
              <a:endCxn id="72" idx="4"/>
            </p:cNvCxnSpPr>
            <p:nvPr/>
          </p:nvCxnSpPr>
          <p:spPr>
            <a:xfrm flipV="1">
              <a:off x="1978495" y="5382805"/>
              <a:ext cx="474954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/>
            <p:cNvCxnSpPr>
              <a:endCxn id="73" idx="4"/>
            </p:cNvCxnSpPr>
            <p:nvPr/>
          </p:nvCxnSpPr>
          <p:spPr>
            <a:xfrm flipV="1">
              <a:off x="1978495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>
              <a:endCxn id="70" idx="4"/>
            </p:cNvCxnSpPr>
            <p:nvPr/>
          </p:nvCxnSpPr>
          <p:spPr>
            <a:xfrm flipH="1" flipV="1">
              <a:off x="1820177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/>
            <p:cNvCxnSpPr>
              <a:endCxn id="71" idx="4"/>
            </p:cNvCxnSpPr>
            <p:nvPr/>
          </p:nvCxnSpPr>
          <p:spPr>
            <a:xfrm flipH="1" flipV="1">
              <a:off x="1978495" y="5382805"/>
              <a:ext cx="474954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/>
            <p:cNvCxnSpPr>
              <a:endCxn id="72" idx="4"/>
            </p:cNvCxnSpPr>
            <p:nvPr/>
          </p:nvCxnSpPr>
          <p:spPr>
            <a:xfrm flipV="1">
              <a:off x="2453448" y="5382805"/>
              <a:ext cx="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/>
            <p:cNvCxnSpPr>
              <a:stCxn id="67" idx="0"/>
              <a:endCxn id="73" idx="4"/>
            </p:cNvCxnSpPr>
            <p:nvPr/>
          </p:nvCxnSpPr>
          <p:spPr>
            <a:xfrm flipV="1">
              <a:off x="2453448" y="5382805"/>
              <a:ext cx="158318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/>
            <p:cNvCxnSpPr>
              <a:endCxn id="70" idx="4"/>
            </p:cNvCxnSpPr>
            <p:nvPr/>
          </p:nvCxnSpPr>
          <p:spPr>
            <a:xfrm flipH="1" flipV="1">
              <a:off x="1820177" y="5382805"/>
              <a:ext cx="79159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>
              <a:endCxn id="71" idx="4"/>
            </p:cNvCxnSpPr>
            <p:nvPr/>
          </p:nvCxnSpPr>
          <p:spPr>
            <a:xfrm flipH="1" flipV="1">
              <a:off x="1978495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/>
            <p:cNvCxnSpPr>
              <a:endCxn id="72" idx="4"/>
            </p:cNvCxnSpPr>
            <p:nvPr/>
          </p:nvCxnSpPr>
          <p:spPr>
            <a:xfrm flipH="1" flipV="1">
              <a:off x="2453448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>
              <a:stCxn id="68" idx="0"/>
              <a:endCxn id="73" idx="4"/>
            </p:cNvCxnSpPr>
            <p:nvPr/>
          </p:nvCxnSpPr>
          <p:spPr>
            <a:xfrm flipV="1">
              <a:off x="2611767" y="5382805"/>
              <a:ext cx="0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4" name="Picture 2" descr="http://homepages.inf.ed.ac.uk/rbf/HIPR2/figs/gauss2.gif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261"/>
            <a:stretch/>
          </p:blipFill>
          <p:spPr bwMode="auto">
            <a:xfrm>
              <a:off x="2695847" y="6155516"/>
              <a:ext cx="748229" cy="496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모서리가 둥근 직사각형 114"/>
            <p:cNvSpPr/>
            <p:nvPr/>
          </p:nvSpPr>
          <p:spPr>
            <a:xfrm>
              <a:off x="1807998" y="6217589"/>
              <a:ext cx="803770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16" name="타원 115"/>
            <p:cNvSpPr/>
            <p:nvPr/>
          </p:nvSpPr>
          <p:spPr>
            <a:xfrm>
              <a:off x="1838445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17" name="타원 116"/>
            <p:cNvSpPr/>
            <p:nvPr/>
          </p:nvSpPr>
          <p:spPr>
            <a:xfrm>
              <a:off x="1996763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18" name="타원 117"/>
            <p:cNvSpPr/>
            <p:nvPr/>
          </p:nvSpPr>
          <p:spPr>
            <a:xfrm>
              <a:off x="2308397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19" name="타원 118"/>
            <p:cNvSpPr/>
            <p:nvPr/>
          </p:nvSpPr>
          <p:spPr>
            <a:xfrm>
              <a:off x="2466715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2084041" y="6184307"/>
              <a:ext cx="239676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cxnSp>
          <p:nvCxnSpPr>
            <p:cNvPr id="121" name="직선 화살표 연결선 120"/>
            <p:cNvCxnSpPr>
              <a:stCxn id="116" idx="0"/>
              <a:endCxn id="75" idx="4"/>
            </p:cNvCxnSpPr>
            <p:nvPr/>
          </p:nvCxnSpPr>
          <p:spPr>
            <a:xfrm flipH="1" flipV="1">
              <a:off x="1820177" y="5966047"/>
              <a:ext cx="7713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화살표 연결선 121"/>
            <p:cNvCxnSpPr>
              <a:stCxn id="116" idx="0"/>
              <a:endCxn id="76" idx="4"/>
            </p:cNvCxnSpPr>
            <p:nvPr/>
          </p:nvCxnSpPr>
          <p:spPr>
            <a:xfrm flipV="1">
              <a:off x="1897307" y="5966047"/>
              <a:ext cx="81187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/>
            <p:cNvCxnSpPr>
              <a:stCxn id="116" idx="0"/>
              <a:endCxn id="77" idx="4"/>
            </p:cNvCxnSpPr>
            <p:nvPr/>
          </p:nvCxnSpPr>
          <p:spPr>
            <a:xfrm flipV="1">
              <a:off x="1897307" y="5966047"/>
              <a:ext cx="556142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/>
            <p:cNvCxnSpPr>
              <a:stCxn id="116" idx="0"/>
              <a:endCxn id="78" idx="4"/>
            </p:cNvCxnSpPr>
            <p:nvPr/>
          </p:nvCxnSpPr>
          <p:spPr>
            <a:xfrm flipV="1">
              <a:off x="1897307" y="5966047"/>
              <a:ext cx="71446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/>
            <p:cNvCxnSpPr>
              <a:stCxn id="117" idx="0"/>
              <a:endCxn id="75" idx="4"/>
            </p:cNvCxnSpPr>
            <p:nvPr/>
          </p:nvCxnSpPr>
          <p:spPr>
            <a:xfrm flipH="1" flipV="1">
              <a:off x="1820177" y="5966047"/>
              <a:ext cx="235448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/>
            <p:cNvCxnSpPr>
              <a:stCxn id="117" idx="0"/>
              <a:endCxn id="76" idx="4"/>
            </p:cNvCxnSpPr>
            <p:nvPr/>
          </p:nvCxnSpPr>
          <p:spPr>
            <a:xfrm flipH="1" flipV="1">
              <a:off x="1978495" y="5966047"/>
              <a:ext cx="7713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/>
            <p:cNvCxnSpPr>
              <a:stCxn id="117" idx="0"/>
              <a:endCxn id="77" idx="4"/>
            </p:cNvCxnSpPr>
            <p:nvPr/>
          </p:nvCxnSpPr>
          <p:spPr>
            <a:xfrm flipV="1">
              <a:off x="2055625" y="5966047"/>
              <a:ext cx="397824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화살표 연결선 127"/>
            <p:cNvCxnSpPr>
              <a:stCxn id="117" idx="0"/>
              <a:endCxn id="78" idx="4"/>
            </p:cNvCxnSpPr>
            <p:nvPr/>
          </p:nvCxnSpPr>
          <p:spPr>
            <a:xfrm flipV="1">
              <a:off x="2055625" y="5966047"/>
              <a:ext cx="556142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/>
            <p:cNvCxnSpPr>
              <a:stCxn id="118" idx="0"/>
              <a:endCxn id="75" idx="4"/>
            </p:cNvCxnSpPr>
            <p:nvPr/>
          </p:nvCxnSpPr>
          <p:spPr>
            <a:xfrm flipH="1" flipV="1">
              <a:off x="1820177" y="5966047"/>
              <a:ext cx="547083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/>
            <p:cNvCxnSpPr>
              <a:stCxn id="118" idx="0"/>
              <a:endCxn id="76" idx="4"/>
            </p:cNvCxnSpPr>
            <p:nvPr/>
          </p:nvCxnSpPr>
          <p:spPr>
            <a:xfrm flipH="1" flipV="1">
              <a:off x="1978495" y="5966047"/>
              <a:ext cx="388765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/>
            <p:cNvCxnSpPr>
              <a:stCxn id="118" idx="0"/>
              <a:endCxn id="77" idx="4"/>
            </p:cNvCxnSpPr>
            <p:nvPr/>
          </p:nvCxnSpPr>
          <p:spPr>
            <a:xfrm flipV="1">
              <a:off x="2367259" y="5966047"/>
              <a:ext cx="8619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/>
            <p:cNvCxnSpPr>
              <a:stCxn id="118" idx="0"/>
              <a:endCxn id="78" idx="4"/>
            </p:cNvCxnSpPr>
            <p:nvPr/>
          </p:nvCxnSpPr>
          <p:spPr>
            <a:xfrm flipV="1">
              <a:off x="2367259" y="5966047"/>
              <a:ext cx="244507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화살표 연결선 132"/>
            <p:cNvCxnSpPr>
              <a:stCxn id="119" idx="0"/>
              <a:endCxn id="75" idx="4"/>
            </p:cNvCxnSpPr>
            <p:nvPr/>
          </p:nvCxnSpPr>
          <p:spPr>
            <a:xfrm flipH="1" flipV="1">
              <a:off x="1820177" y="5966047"/>
              <a:ext cx="70540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/>
            <p:cNvCxnSpPr>
              <a:stCxn id="119" idx="0"/>
              <a:endCxn id="76" idx="4"/>
            </p:cNvCxnSpPr>
            <p:nvPr/>
          </p:nvCxnSpPr>
          <p:spPr>
            <a:xfrm flipH="1" flipV="1">
              <a:off x="1978495" y="5966047"/>
              <a:ext cx="547083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>
              <a:stCxn id="119" idx="0"/>
              <a:endCxn id="77" idx="4"/>
            </p:cNvCxnSpPr>
            <p:nvPr/>
          </p:nvCxnSpPr>
          <p:spPr>
            <a:xfrm flipH="1" flipV="1">
              <a:off x="2453448" y="5966047"/>
              <a:ext cx="72128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/>
            <p:cNvCxnSpPr>
              <a:stCxn id="119" idx="0"/>
              <a:endCxn id="78" idx="4"/>
            </p:cNvCxnSpPr>
            <p:nvPr/>
          </p:nvCxnSpPr>
          <p:spPr>
            <a:xfrm flipV="1">
              <a:off x="2525578" y="5966047"/>
              <a:ext cx="8619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TextBox 136"/>
            <p:cNvSpPr txBox="1"/>
            <p:nvPr/>
          </p:nvSpPr>
          <p:spPr>
            <a:xfrm>
              <a:off x="2084041" y="6180206"/>
              <a:ext cx="239676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pic>
          <p:nvPicPr>
            <p:cNvPr id="138" name="그림 137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4008" y="4687998"/>
              <a:ext cx="392113" cy="3921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9" name="직사각형 138"/>
            <p:cNvSpPr/>
            <p:nvPr/>
          </p:nvSpPr>
          <p:spPr>
            <a:xfrm>
              <a:off x="2949779" y="6070255"/>
              <a:ext cx="341488" cy="2183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rgbClr val="FF0000"/>
                  </a:solidFill>
                </a:rPr>
                <a:t>p</a:t>
              </a:r>
              <a:r>
                <a:rPr lang="en-US" altLang="ko-KR" sz="900" dirty="0" smtClean="0">
                  <a:solidFill>
                    <a:srgbClr val="FF0000"/>
                  </a:solidFill>
                </a:rPr>
                <a:t>(z)</a:t>
              </a:r>
              <a:endParaRPr lang="ko-KR" altLang="en-US" sz="900" dirty="0">
                <a:solidFill>
                  <a:srgbClr val="FF0000"/>
                </a:solidFill>
              </a:endParaRPr>
            </a:p>
          </p:txBody>
        </p:sp>
        <p:cxnSp>
          <p:nvCxnSpPr>
            <p:cNvPr id="140" name="직선 화살표 연결선 139"/>
            <p:cNvCxnSpPr>
              <a:endCxn id="70" idx="0"/>
            </p:cNvCxnSpPr>
            <p:nvPr/>
          </p:nvCxnSpPr>
          <p:spPr>
            <a:xfrm flipH="1">
              <a:off x="1820177" y="5084329"/>
              <a:ext cx="402642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/>
            <p:cNvCxnSpPr>
              <a:endCxn id="71" idx="0"/>
            </p:cNvCxnSpPr>
            <p:nvPr/>
          </p:nvCxnSpPr>
          <p:spPr>
            <a:xfrm flipH="1">
              <a:off x="1978495" y="5084329"/>
              <a:ext cx="244324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/>
            <p:cNvCxnSpPr>
              <a:endCxn id="72" idx="0"/>
            </p:cNvCxnSpPr>
            <p:nvPr/>
          </p:nvCxnSpPr>
          <p:spPr>
            <a:xfrm>
              <a:off x="2222819" y="5084329"/>
              <a:ext cx="230630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/>
            <p:cNvCxnSpPr>
              <a:endCxn id="73" idx="0"/>
            </p:cNvCxnSpPr>
            <p:nvPr/>
          </p:nvCxnSpPr>
          <p:spPr>
            <a:xfrm>
              <a:off x="2222819" y="5084329"/>
              <a:ext cx="388948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모서리가 둥근 직사각형 143"/>
            <p:cNvSpPr/>
            <p:nvPr/>
          </p:nvSpPr>
          <p:spPr>
            <a:xfrm>
              <a:off x="1763997" y="4051886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45" name="타원 144"/>
            <p:cNvSpPr/>
            <p:nvPr/>
          </p:nvSpPr>
          <p:spPr>
            <a:xfrm>
              <a:off x="180168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46" name="타원 145"/>
            <p:cNvSpPr/>
            <p:nvPr/>
          </p:nvSpPr>
          <p:spPr>
            <a:xfrm>
              <a:off x="194868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47" name="타원 146"/>
            <p:cNvSpPr/>
            <p:nvPr/>
          </p:nvSpPr>
          <p:spPr>
            <a:xfrm>
              <a:off x="2389667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48" name="타원 147"/>
            <p:cNvSpPr/>
            <p:nvPr/>
          </p:nvSpPr>
          <p:spPr>
            <a:xfrm>
              <a:off x="253666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49" name="모서리가 둥근 직사각형 148"/>
            <p:cNvSpPr/>
            <p:nvPr/>
          </p:nvSpPr>
          <p:spPr>
            <a:xfrm>
              <a:off x="1763997" y="3780511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0" name="타원 149"/>
            <p:cNvSpPr/>
            <p:nvPr/>
          </p:nvSpPr>
          <p:spPr>
            <a:xfrm>
              <a:off x="180168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1" name="타원 150"/>
            <p:cNvSpPr/>
            <p:nvPr/>
          </p:nvSpPr>
          <p:spPr>
            <a:xfrm>
              <a:off x="194868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2" name="타원 151"/>
            <p:cNvSpPr/>
            <p:nvPr/>
          </p:nvSpPr>
          <p:spPr>
            <a:xfrm>
              <a:off x="2389667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3" name="타원 152"/>
            <p:cNvSpPr/>
            <p:nvPr/>
          </p:nvSpPr>
          <p:spPr>
            <a:xfrm>
              <a:off x="253666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4" name="모서리가 둥근 직사각형 153"/>
            <p:cNvSpPr/>
            <p:nvPr/>
          </p:nvSpPr>
          <p:spPr>
            <a:xfrm>
              <a:off x="1763997" y="4322039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5" name="타원 154"/>
            <p:cNvSpPr/>
            <p:nvPr/>
          </p:nvSpPr>
          <p:spPr>
            <a:xfrm>
              <a:off x="180168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6" name="타원 155"/>
            <p:cNvSpPr/>
            <p:nvPr/>
          </p:nvSpPr>
          <p:spPr>
            <a:xfrm>
              <a:off x="194868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7" name="타원 156"/>
            <p:cNvSpPr/>
            <p:nvPr/>
          </p:nvSpPr>
          <p:spPr>
            <a:xfrm>
              <a:off x="2389667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158" name="타원 157"/>
            <p:cNvSpPr/>
            <p:nvPr/>
          </p:nvSpPr>
          <p:spPr>
            <a:xfrm>
              <a:off x="253666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159" name="직선 화살표 연결선 158"/>
            <p:cNvCxnSpPr>
              <a:stCxn id="155" idx="0"/>
              <a:endCxn id="145" idx="4"/>
            </p:cNvCxnSpPr>
            <p:nvPr/>
          </p:nvCxnSpPr>
          <p:spPr>
            <a:xfrm flipV="1">
              <a:off x="1856341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화살표 연결선 159"/>
            <p:cNvCxnSpPr>
              <a:stCxn id="155" idx="0"/>
              <a:endCxn id="146" idx="4"/>
            </p:cNvCxnSpPr>
            <p:nvPr/>
          </p:nvCxnSpPr>
          <p:spPr>
            <a:xfrm flipV="1">
              <a:off x="1856341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화살표 연결선 160"/>
            <p:cNvCxnSpPr>
              <a:stCxn id="155" idx="0"/>
              <a:endCxn id="147" idx="4"/>
            </p:cNvCxnSpPr>
            <p:nvPr/>
          </p:nvCxnSpPr>
          <p:spPr>
            <a:xfrm flipV="1">
              <a:off x="1856341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1"/>
            <p:cNvCxnSpPr>
              <a:stCxn id="155" idx="0"/>
              <a:endCxn id="148" idx="4"/>
            </p:cNvCxnSpPr>
            <p:nvPr/>
          </p:nvCxnSpPr>
          <p:spPr>
            <a:xfrm flipV="1">
              <a:off x="1856341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화살표 연결선 162"/>
            <p:cNvCxnSpPr>
              <a:stCxn id="156" idx="0"/>
              <a:endCxn id="145" idx="4"/>
            </p:cNvCxnSpPr>
            <p:nvPr/>
          </p:nvCxnSpPr>
          <p:spPr>
            <a:xfrm flipH="1" flipV="1">
              <a:off x="1856341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/>
            <p:cNvCxnSpPr>
              <a:stCxn id="156" idx="0"/>
              <a:endCxn id="146" idx="4"/>
            </p:cNvCxnSpPr>
            <p:nvPr/>
          </p:nvCxnSpPr>
          <p:spPr>
            <a:xfrm flipV="1">
              <a:off x="2003335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화살표 연결선 164"/>
            <p:cNvCxnSpPr>
              <a:stCxn id="156" idx="0"/>
              <a:endCxn id="147" idx="4"/>
            </p:cNvCxnSpPr>
            <p:nvPr/>
          </p:nvCxnSpPr>
          <p:spPr>
            <a:xfrm flipV="1">
              <a:off x="2003335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화살표 연결선 165"/>
            <p:cNvCxnSpPr>
              <a:stCxn id="156" idx="0"/>
              <a:endCxn id="148" idx="4"/>
            </p:cNvCxnSpPr>
            <p:nvPr/>
          </p:nvCxnSpPr>
          <p:spPr>
            <a:xfrm flipV="1">
              <a:off x="2003335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화살표 연결선 166"/>
            <p:cNvCxnSpPr>
              <a:stCxn id="157" idx="0"/>
              <a:endCxn id="145" idx="4"/>
            </p:cNvCxnSpPr>
            <p:nvPr/>
          </p:nvCxnSpPr>
          <p:spPr>
            <a:xfrm flipH="1" flipV="1">
              <a:off x="1856341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화살표 연결선 167"/>
            <p:cNvCxnSpPr>
              <a:stCxn id="157" idx="0"/>
              <a:endCxn id="146" idx="4"/>
            </p:cNvCxnSpPr>
            <p:nvPr/>
          </p:nvCxnSpPr>
          <p:spPr>
            <a:xfrm flipH="1" flipV="1">
              <a:off x="2003335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화살표 연결선 168"/>
            <p:cNvCxnSpPr>
              <a:stCxn id="157" idx="0"/>
              <a:endCxn id="147" idx="4"/>
            </p:cNvCxnSpPr>
            <p:nvPr/>
          </p:nvCxnSpPr>
          <p:spPr>
            <a:xfrm flipV="1">
              <a:off x="2444320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화살표 연결선 169"/>
            <p:cNvCxnSpPr>
              <a:stCxn id="157" idx="0"/>
              <a:endCxn id="148" idx="4"/>
            </p:cNvCxnSpPr>
            <p:nvPr/>
          </p:nvCxnSpPr>
          <p:spPr>
            <a:xfrm flipV="1">
              <a:off x="2444320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화살표 연결선 170"/>
            <p:cNvCxnSpPr>
              <a:stCxn id="158" idx="0"/>
              <a:endCxn id="145" idx="4"/>
            </p:cNvCxnSpPr>
            <p:nvPr/>
          </p:nvCxnSpPr>
          <p:spPr>
            <a:xfrm flipH="1" flipV="1">
              <a:off x="1856341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화살표 연결선 171"/>
            <p:cNvCxnSpPr>
              <a:stCxn id="158" idx="0"/>
              <a:endCxn id="146" idx="4"/>
            </p:cNvCxnSpPr>
            <p:nvPr/>
          </p:nvCxnSpPr>
          <p:spPr>
            <a:xfrm flipH="1" flipV="1">
              <a:off x="2003335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화살표 연결선 172"/>
            <p:cNvCxnSpPr>
              <a:stCxn id="158" idx="0"/>
              <a:endCxn id="147" idx="4"/>
            </p:cNvCxnSpPr>
            <p:nvPr/>
          </p:nvCxnSpPr>
          <p:spPr>
            <a:xfrm flipH="1" flipV="1">
              <a:off x="2444320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화살표 연결선 173"/>
            <p:cNvCxnSpPr>
              <a:stCxn id="158" idx="0"/>
              <a:endCxn id="148" idx="4"/>
            </p:cNvCxnSpPr>
            <p:nvPr/>
          </p:nvCxnSpPr>
          <p:spPr>
            <a:xfrm flipV="1">
              <a:off x="2591314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/>
            <p:cNvSpPr txBox="1"/>
            <p:nvPr/>
          </p:nvSpPr>
          <p:spPr>
            <a:xfrm>
              <a:off x="2101332" y="4019886"/>
              <a:ext cx="222534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2101332" y="3744675"/>
              <a:ext cx="222534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2101332" y="4291137"/>
              <a:ext cx="222534" cy="2401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cxnSp>
          <p:nvCxnSpPr>
            <p:cNvPr id="178" name="직선 화살표 연결선 177"/>
            <p:cNvCxnSpPr>
              <a:endCxn id="150" idx="4"/>
            </p:cNvCxnSpPr>
            <p:nvPr/>
          </p:nvCxnSpPr>
          <p:spPr>
            <a:xfrm flipV="1">
              <a:off x="1856341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화살표 연결선 178"/>
            <p:cNvCxnSpPr>
              <a:endCxn id="151" idx="4"/>
            </p:cNvCxnSpPr>
            <p:nvPr/>
          </p:nvCxnSpPr>
          <p:spPr>
            <a:xfrm flipV="1">
              <a:off x="1856341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화살표 연결선 179"/>
            <p:cNvCxnSpPr>
              <a:stCxn id="145" idx="0"/>
              <a:endCxn id="152" idx="4"/>
            </p:cNvCxnSpPr>
            <p:nvPr/>
          </p:nvCxnSpPr>
          <p:spPr>
            <a:xfrm flipV="1">
              <a:off x="1856341" y="3935045"/>
              <a:ext cx="587979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/>
            <p:cNvCxnSpPr>
              <a:endCxn id="153" idx="4"/>
            </p:cNvCxnSpPr>
            <p:nvPr/>
          </p:nvCxnSpPr>
          <p:spPr>
            <a:xfrm flipV="1">
              <a:off x="1856341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화살표 연결선 181"/>
            <p:cNvCxnSpPr>
              <a:endCxn id="150" idx="4"/>
            </p:cNvCxnSpPr>
            <p:nvPr/>
          </p:nvCxnSpPr>
          <p:spPr>
            <a:xfrm flipH="1" flipV="1">
              <a:off x="1856341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화살표 연결선 182"/>
            <p:cNvCxnSpPr>
              <a:endCxn id="151" idx="4"/>
            </p:cNvCxnSpPr>
            <p:nvPr/>
          </p:nvCxnSpPr>
          <p:spPr>
            <a:xfrm flipV="1">
              <a:off x="2003335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화살표 연결선 183"/>
            <p:cNvCxnSpPr>
              <a:stCxn id="146" idx="0"/>
              <a:endCxn id="152" idx="4"/>
            </p:cNvCxnSpPr>
            <p:nvPr/>
          </p:nvCxnSpPr>
          <p:spPr>
            <a:xfrm flipV="1">
              <a:off x="2003335" y="3935045"/>
              <a:ext cx="44098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화살표 연결선 184"/>
            <p:cNvCxnSpPr>
              <a:endCxn id="153" idx="4"/>
            </p:cNvCxnSpPr>
            <p:nvPr/>
          </p:nvCxnSpPr>
          <p:spPr>
            <a:xfrm flipV="1">
              <a:off x="2003335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/>
            <p:cNvCxnSpPr>
              <a:endCxn id="150" idx="4"/>
            </p:cNvCxnSpPr>
            <p:nvPr/>
          </p:nvCxnSpPr>
          <p:spPr>
            <a:xfrm flipH="1" flipV="1">
              <a:off x="1856341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화살표 연결선 186"/>
            <p:cNvCxnSpPr>
              <a:endCxn id="151" idx="4"/>
            </p:cNvCxnSpPr>
            <p:nvPr/>
          </p:nvCxnSpPr>
          <p:spPr>
            <a:xfrm flipH="1" flipV="1">
              <a:off x="2003335" y="3935045"/>
              <a:ext cx="44098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/>
            <p:cNvCxnSpPr>
              <a:endCxn id="152" idx="4"/>
            </p:cNvCxnSpPr>
            <p:nvPr/>
          </p:nvCxnSpPr>
          <p:spPr>
            <a:xfrm flipV="1">
              <a:off x="2444320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화살표 연결선 188"/>
            <p:cNvCxnSpPr>
              <a:stCxn id="147" idx="0"/>
              <a:endCxn id="153" idx="4"/>
            </p:cNvCxnSpPr>
            <p:nvPr/>
          </p:nvCxnSpPr>
          <p:spPr>
            <a:xfrm flipV="1">
              <a:off x="2444320" y="3935045"/>
              <a:ext cx="14699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화살표 연결선 189"/>
            <p:cNvCxnSpPr>
              <a:endCxn id="150" idx="4"/>
            </p:cNvCxnSpPr>
            <p:nvPr/>
          </p:nvCxnSpPr>
          <p:spPr>
            <a:xfrm flipH="1" flipV="1">
              <a:off x="1856341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화살표 연결선 190"/>
            <p:cNvCxnSpPr>
              <a:endCxn id="151" idx="4"/>
            </p:cNvCxnSpPr>
            <p:nvPr/>
          </p:nvCxnSpPr>
          <p:spPr>
            <a:xfrm flipH="1" flipV="1">
              <a:off x="2003335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화살표 연결선 191"/>
            <p:cNvCxnSpPr>
              <a:endCxn id="152" idx="4"/>
            </p:cNvCxnSpPr>
            <p:nvPr/>
          </p:nvCxnSpPr>
          <p:spPr>
            <a:xfrm flipH="1" flipV="1">
              <a:off x="2444320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화살표 연결선 192"/>
            <p:cNvCxnSpPr>
              <a:stCxn id="148" idx="0"/>
              <a:endCxn id="153" idx="4"/>
            </p:cNvCxnSpPr>
            <p:nvPr/>
          </p:nvCxnSpPr>
          <p:spPr>
            <a:xfrm flipV="1">
              <a:off x="2591314" y="3935045"/>
              <a:ext cx="0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타원 193"/>
            <p:cNvSpPr/>
            <p:nvPr/>
          </p:nvSpPr>
          <p:spPr>
            <a:xfrm>
              <a:off x="2150959" y="3473945"/>
              <a:ext cx="109304" cy="10930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195" name="직선 화살표 연결선 194"/>
            <p:cNvCxnSpPr>
              <a:stCxn id="194" idx="4"/>
              <a:endCxn id="150" idx="0"/>
            </p:cNvCxnSpPr>
            <p:nvPr/>
          </p:nvCxnSpPr>
          <p:spPr>
            <a:xfrm flipH="1">
              <a:off x="1856341" y="3583249"/>
              <a:ext cx="34927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화살표 연결선 195"/>
            <p:cNvCxnSpPr>
              <a:stCxn id="194" idx="4"/>
              <a:endCxn id="151" idx="0"/>
            </p:cNvCxnSpPr>
            <p:nvPr/>
          </p:nvCxnSpPr>
          <p:spPr>
            <a:xfrm flipH="1">
              <a:off x="2003335" y="3583249"/>
              <a:ext cx="202275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화살표 연결선 196"/>
            <p:cNvCxnSpPr>
              <a:stCxn id="194" idx="4"/>
              <a:endCxn id="152" idx="0"/>
            </p:cNvCxnSpPr>
            <p:nvPr/>
          </p:nvCxnSpPr>
          <p:spPr>
            <a:xfrm>
              <a:off x="2205610" y="3583249"/>
              <a:ext cx="23871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화살표 연결선 197"/>
            <p:cNvCxnSpPr>
              <a:stCxn id="194" idx="4"/>
              <a:endCxn id="153" idx="0"/>
            </p:cNvCxnSpPr>
            <p:nvPr/>
          </p:nvCxnSpPr>
          <p:spPr>
            <a:xfrm>
              <a:off x="2205610" y="3583249"/>
              <a:ext cx="385704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모서리가 둥근 직사각형 198"/>
            <p:cNvSpPr/>
            <p:nvPr/>
          </p:nvSpPr>
          <p:spPr>
            <a:xfrm>
              <a:off x="2110989" y="3433742"/>
              <a:ext cx="197408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cxnSp>
          <p:nvCxnSpPr>
            <p:cNvPr id="200" name="직선 화살표 연결선 199"/>
            <p:cNvCxnSpPr>
              <a:stCxn id="63" idx="0"/>
              <a:endCxn id="18" idx="4"/>
            </p:cNvCxnSpPr>
            <p:nvPr/>
          </p:nvCxnSpPr>
          <p:spPr>
            <a:xfrm flipH="1" flipV="1">
              <a:off x="550446" y="4476572"/>
              <a:ext cx="367487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화살표 연결선 200"/>
            <p:cNvCxnSpPr>
              <a:stCxn id="63" idx="0"/>
              <a:endCxn id="19" idx="4"/>
            </p:cNvCxnSpPr>
            <p:nvPr/>
          </p:nvCxnSpPr>
          <p:spPr>
            <a:xfrm flipH="1" flipV="1">
              <a:off x="697440" y="4476572"/>
              <a:ext cx="220493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화살표 연결선 201"/>
            <p:cNvCxnSpPr>
              <a:stCxn id="63" idx="0"/>
              <a:endCxn id="20" idx="4"/>
            </p:cNvCxnSpPr>
            <p:nvPr/>
          </p:nvCxnSpPr>
          <p:spPr>
            <a:xfrm flipV="1">
              <a:off x="917933" y="4476572"/>
              <a:ext cx="220492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화살표 연결선 202"/>
            <p:cNvCxnSpPr>
              <a:stCxn id="63" idx="0"/>
              <a:endCxn id="21" idx="4"/>
            </p:cNvCxnSpPr>
            <p:nvPr/>
          </p:nvCxnSpPr>
          <p:spPr>
            <a:xfrm flipV="1">
              <a:off x="917933" y="4476572"/>
              <a:ext cx="367487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화살표 연결선 203"/>
            <p:cNvCxnSpPr>
              <a:stCxn id="138" idx="0"/>
              <a:endCxn id="155" idx="4"/>
            </p:cNvCxnSpPr>
            <p:nvPr/>
          </p:nvCxnSpPr>
          <p:spPr>
            <a:xfrm flipH="1" flipV="1">
              <a:off x="1856341" y="4476572"/>
              <a:ext cx="373723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화살표 연결선 204"/>
            <p:cNvCxnSpPr>
              <a:stCxn id="138" idx="0"/>
              <a:endCxn id="156" idx="4"/>
            </p:cNvCxnSpPr>
            <p:nvPr/>
          </p:nvCxnSpPr>
          <p:spPr>
            <a:xfrm flipH="1" flipV="1">
              <a:off x="2003335" y="4476572"/>
              <a:ext cx="226729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화살표 연결선 205"/>
            <p:cNvCxnSpPr>
              <a:stCxn id="138" idx="0"/>
              <a:endCxn id="157" idx="4"/>
            </p:cNvCxnSpPr>
            <p:nvPr/>
          </p:nvCxnSpPr>
          <p:spPr>
            <a:xfrm flipV="1">
              <a:off x="2230064" y="4476572"/>
              <a:ext cx="214256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/>
            <p:cNvCxnSpPr>
              <a:stCxn id="138" idx="0"/>
              <a:endCxn id="158" idx="4"/>
            </p:cNvCxnSpPr>
            <p:nvPr/>
          </p:nvCxnSpPr>
          <p:spPr>
            <a:xfrm flipV="1">
              <a:off x="2230064" y="4476572"/>
              <a:ext cx="361251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직사각형 207"/>
            <p:cNvSpPr/>
            <p:nvPr/>
          </p:nvSpPr>
          <p:spPr>
            <a:xfrm>
              <a:off x="784869" y="2837870"/>
              <a:ext cx="1660735" cy="27634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Discriminative Model </a:t>
              </a:r>
              <a:r>
                <a:rPr lang="en-US" altLang="ko-KR" sz="1100" b="1" i="1" dirty="0" smtClean="0">
                  <a:solidFill>
                    <a:schemeClr val="tx1"/>
                  </a:solidFill>
                </a:rPr>
                <a:t>D</a:t>
              </a:r>
              <a:endParaRPr lang="ko-KR" altLang="en-US" sz="1100" b="1" i="1" dirty="0">
                <a:solidFill>
                  <a:schemeClr val="tx1"/>
                </a:solidFill>
              </a:endParaRPr>
            </a:p>
          </p:txBody>
        </p:sp>
        <p:sp>
          <p:nvSpPr>
            <p:cNvPr id="209" name="직사각형 208"/>
            <p:cNvSpPr/>
            <p:nvPr/>
          </p:nvSpPr>
          <p:spPr>
            <a:xfrm>
              <a:off x="25517" y="5491962"/>
              <a:ext cx="1584905" cy="27634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Generative Model </a:t>
              </a:r>
              <a:r>
                <a:rPr lang="en-US" altLang="ko-KR" sz="1100" b="1" i="1" dirty="0" smtClean="0">
                  <a:solidFill>
                    <a:schemeClr val="tx1"/>
                  </a:solidFill>
                </a:rPr>
                <a:t>G</a:t>
              </a:r>
              <a:endParaRPr lang="ko-KR" altLang="en-US" sz="1100" b="1" i="1" dirty="0">
                <a:solidFill>
                  <a:schemeClr val="tx1"/>
                </a:solidFill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725081" y="3176591"/>
              <a:ext cx="358692" cy="247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1</a:t>
              </a:r>
              <a:endParaRPr lang="ko-KR" altLang="en-US" sz="1100" dirty="0"/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2045229" y="3176591"/>
              <a:ext cx="358692" cy="247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0</a:t>
              </a:r>
              <a:endParaRPr lang="ko-KR" altLang="en-US" sz="1100" dirty="0"/>
            </a:p>
          </p:txBody>
        </p:sp>
        <p:sp>
          <p:nvSpPr>
            <p:cNvPr id="212" name="직사각형 211"/>
            <p:cNvSpPr/>
            <p:nvPr/>
          </p:nvSpPr>
          <p:spPr>
            <a:xfrm>
              <a:off x="882713" y="6217662"/>
              <a:ext cx="928327" cy="232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rgbClr val="FF0000"/>
                  </a:solidFill>
                </a:rPr>
                <a:t>random noise 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9392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DCGAN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28650" y="1565189"/>
            <a:ext cx="7886700" cy="4611774"/>
          </a:xfrm>
        </p:spPr>
        <p:txBody>
          <a:bodyPr/>
          <a:lstStyle/>
          <a:p>
            <a:r>
              <a:rPr lang="en-US" altLang="ko-KR" dirty="0" smtClean="0"/>
              <a:t>Replace model’s network to CNN</a:t>
            </a:r>
          </a:p>
          <a:p>
            <a:r>
              <a:rPr lang="en-US" altLang="ko-KR" dirty="0" smtClean="0"/>
              <a:t>Example of generator G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(same as D)</a:t>
            </a: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3233969"/>
            <a:ext cx="7816759" cy="3269591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5801039" y="44624"/>
            <a:ext cx="3304656" cy="3378584"/>
            <a:chOff x="-286330" y="2837870"/>
            <a:chExt cx="3730406" cy="3813858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458102" y="4051886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9" name="타원 8"/>
            <p:cNvSpPr/>
            <p:nvPr/>
          </p:nvSpPr>
          <p:spPr>
            <a:xfrm>
              <a:off x="49579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0" name="타원 9"/>
            <p:cNvSpPr/>
            <p:nvPr/>
          </p:nvSpPr>
          <p:spPr>
            <a:xfrm>
              <a:off x="64278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" name="타원 10"/>
            <p:cNvSpPr/>
            <p:nvPr/>
          </p:nvSpPr>
          <p:spPr>
            <a:xfrm>
              <a:off x="1083772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2" name="타원 11"/>
            <p:cNvSpPr/>
            <p:nvPr/>
          </p:nvSpPr>
          <p:spPr>
            <a:xfrm>
              <a:off x="123076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458102" y="3780511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" name="타원 13"/>
            <p:cNvSpPr/>
            <p:nvPr/>
          </p:nvSpPr>
          <p:spPr>
            <a:xfrm>
              <a:off x="49579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" name="타원 14"/>
            <p:cNvSpPr/>
            <p:nvPr/>
          </p:nvSpPr>
          <p:spPr>
            <a:xfrm>
              <a:off x="64278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6" name="타원 15"/>
            <p:cNvSpPr/>
            <p:nvPr/>
          </p:nvSpPr>
          <p:spPr>
            <a:xfrm>
              <a:off x="1083772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7" name="타원 16"/>
            <p:cNvSpPr/>
            <p:nvPr/>
          </p:nvSpPr>
          <p:spPr>
            <a:xfrm>
              <a:off x="123076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458102" y="4322039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9" name="타원 18"/>
            <p:cNvSpPr/>
            <p:nvPr/>
          </p:nvSpPr>
          <p:spPr>
            <a:xfrm>
              <a:off x="49579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0" name="타원 19"/>
            <p:cNvSpPr/>
            <p:nvPr/>
          </p:nvSpPr>
          <p:spPr>
            <a:xfrm>
              <a:off x="64278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1" name="타원 20"/>
            <p:cNvSpPr/>
            <p:nvPr/>
          </p:nvSpPr>
          <p:spPr>
            <a:xfrm>
              <a:off x="1083772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2" name="타원 21"/>
            <p:cNvSpPr/>
            <p:nvPr/>
          </p:nvSpPr>
          <p:spPr>
            <a:xfrm>
              <a:off x="123076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23" name="직선 화살표 연결선 22"/>
            <p:cNvCxnSpPr>
              <a:stCxn id="19" idx="0"/>
              <a:endCxn id="9" idx="4"/>
            </p:cNvCxnSpPr>
            <p:nvPr/>
          </p:nvCxnSpPr>
          <p:spPr>
            <a:xfrm flipV="1">
              <a:off x="550446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>
              <a:stCxn id="19" idx="0"/>
              <a:endCxn id="10" idx="4"/>
            </p:cNvCxnSpPr>
            <p:nvPr/>
          </p:nvCxnSpPr>
          <p:spPr>
            <a:xfrm flipV="1">
              <a:off x="550446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19" idx="0"/>
              <a:endCxn id="11" idx="4"/>
            </p:cNvCxnSpPr>
            <p:nvPr/>
          </p:nvCxnSpPr>
          <p:spPr>
            <a:xfrm flipV="1">
              <a:off x="550446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>
              <a:stCxn id="19" idx="0"/>
              <a:endCxn id="12" idx="4"/>
            </p:cNvCxnSpPr>
            <p:nvPr/>
          </p:nvCxnSpPr>
          <p:spPr>
            <a:xfrm flipV="1">
              <a:off x="550446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>
              <a:stCxn id="20" idx="0"/>
              <a:endCxn id="9" idx="4"/>
            </p:cNvCxnSpPr>
            <p:nvPr/>
          </p:nvCxnSpPr>
          <p:spPr>
            <a:xfrm flipH="1" flipV="1">
              <a:off x="550446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>
              <a:stCxn id="20" idx="0"/>
              <a:endCxn id="10" idx="4"/>
            </p:cNvCxnSpPr>
            <p:nvPr/>
          </p:nvCxnSpPr>
          <p:spPr>
            <a:xfrm flipV="1">
              <a:off x="697440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stCxn id="20" idx="0"/>
              <a:endCxn id="11" idx="4"/>
            </p:cNvCxnSpPr>
            <p:nvPr/>
          </p:nvCxnSpPr>
          <p:spPr>
            <a:xfrm flipV="1">
              <a:off x="697440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stCxn id="20" idx="0"/>
              <a:endCxn id="12" idx="4"/>
            </p:cNvCxnSpPr>
            <p:nvPr/>
          </p:nvCxnSpPr>
          <p:spPr>
            <a:xfrm flipV="1">
              <a:off x="697440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stCxn id="21" idx="0"/>
              <a:endCxn id="9" idx="4"/>
            </p:cNvCxnSpPr>
            <p:nvPr/>
          </p:nvCxnSpPr>
          <p:spPr>
            <a:xfrm flipH="1" flipV="1">
              <a:off x="550446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>
              <a:stCxn id="21" idx="0"/>
              <a:endCxn id="10" idx="4"/>
            </p:cNvCxnSpPr>
            <p:nvPr/>
          </p:nvCxnSpPr>
          <p:spPr>
            <a:xfrm flipH="1" flipV="1">
              <a:off x="697440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>
              <a:stCxn id="21" idx="0"/>
              <a:endCxn id="11" idx="4"/>
            </p:cNvCxnSpPr>
            <p:nvPr/>
          </p:nvCxnSpPr>
          <p:spPr>
            <a:xfrm flipV="1">
              <a:off x="1138425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21" idx="0"/>
              <a:endCxn id="12" idx="4"/>
            </p:cNvCxnSpPr>
            <p:nvPr/>
          </p:nvCxnSpPr>
          <p:spPr>
            <a:xfrm flipV="1">
              <a:off x="1138425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>
              <a:stCxn id="22" idx="0"/>
              <a:endCxn id="9" idx="4"/>
            </p:cNvCxnSpPr>
            <p:nvPr/>
          </p:nvCxnSpPr>
          <p:spPr>
            <a:xfrm flipH="1" flipV="1">
              <a:off x="550446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22" idx="0"/>
              <a:endCxn id="10" idx="4"/>
            </p:cNvCxnSpPr>
            <p:nvPr/>
          </p:nvCxnSpPr>
          <p:spPr>
            <a:xfrm flipH="1" flipV="1">
              <a:off x="697440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stCxn id="22" idx="0"/>
              <a:endCxn id="11" idx="4"/>
            </p:cNvCxnSpPr>
            <p:nvPr/>
          </p:nvCxnSpPr>
          <p:spPr>
            <a:xfrm flipH="1" flipV="1">
              <a:off x="1138425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>
              <a:stCxn id="22" idx="0"/>
              <a:endCxn id="12" idx="4"/>
            </p:cNvCxnSpPr>
            <p:nvPr/>
          </p:nvCxnSpPr>
          <p:spPr>
            <a:xfrm flipV="1">
              <a:off x="1285419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795437" y="4019886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95437" y="3744675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95437" y="4291137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42" name="직선 화살표 연결선 41"/>
            <p:cNvCxnSpPr>
              <a:endCxn id="14" idx="4"/>
            </p:cNvCxnSpPr>
            <p:nvPr/>
          </p:nvCxnSpPr>
          <p:spPr>
            <a:xfrm flipV="1">
              <a:off x="550446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>
              <a:endCxn id="15" idx="4"/>
            </p:cNvCxnSpPr>
            <p:nvPr/>
          </p:nvCxnSpPr>
          <p:spPr>
            <a:xfrm flipV="1">
              <a:off x="550446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>
              <a:stCxn id="9" idx="0"/>
              <a:endCxn id="16" idx="4"/>
            </p:cNvCxnSpPr>
            <p:nvPr/>
          </p:nvCxnSpPr>
          <p:spPr>
            <a:xfrm flipV="1">
              <a:off x="550446" y="3935045"/>
              <a:ext cx="587979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endCxn id="17" idx="4"/>
            </p:cNvCxnSpPr>
            <p:nvPr/>
          </p:nvCxnSpPr>
          <p:spPr>
            <a:xfrm flipV="1">
              <a:off x="550446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>
              <a:endCxn id="14" idx="4"/>
            </p:cNvCxnSpPr>
            <p:nvPr/>
          </p:nvCxnSpPr>
          <p:spPr>
            <a:xfrm flipH="1" flipV="1">
              <a:off x="550446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endCxn id="15" idx="4"/>
            </p:cNvCxnSpPr>
            <p:nvPr/>
          </p:nvCxnSpPr>
          <p:spPr>
            <a:xfrm flipV="1">
              <a:off x="697440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10" idx="0"/>
              <a:endCxn id="16" idx="4"/>
            </p:cNvCxnSpPr>
            <p:nvPr/>
          </p:nvCxnSpPr>
          <p:spPr>
            <a:xfrm flipV="1">
              <a:off x="697440" y="3935045"/>
              <a:ext cx="44098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>
              <a:endCxn id="17" idx="4"/>
            </p:cNvCxnSpPr>
            <p:nvPr/>
          </p:nvCxnSpPr>
          <p:spPr>
            <a:xfrm flipV="1">
              <a:off x="697440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>
              <a:endCxn id="14" idx="4"/>
            </p:cNvCxnSpPr>
            <p:nvPr/>
          </p:nvCxnSpPr>
          <p:spPr>
            <a:xfrm flipH="1" flipV="1">
              <a:off x="550446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>
              <a:endCxn id="15" idx="4"/>
            </p:cNvCxnSpPr>
            <p:nvPr/>
          </p:nvCxnSpPr>
          <p:spPr>
            <a:xfrm flipH="1" flipV="1">
              <a:off x="697440" y="3935045"/>
              <a:ext cx="44098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endCxn id="16" idx="4"/>
            </p:cNvCxnSpPr>
            <p:nvPr/>
          </p:nvCxnSpPr>
          <p:spPr>
            <a:xfrm flipV="1">
              <a:off x="1138425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>
              <a:stCxn id="11" idx="0"/>
              <a:endCxn id="17" idx="4"/>
            </p:cNvCxnSpPr>
            <p:nvPr/>
          </p:nvCxnSpPr>
          <p:spPr>
            <a:xfrm flipV="1">
              <a:off x="1138425" y="3935045"/>
              <a:ext cx="14699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>
              <a:endCxn id="14" idx="4"/>
            </p:cNvCxnSpPr>
            <p:nvPr/>
          </p:nvCxnSpPr>
          <p:spPr>
            <a:xfrm flipH="1" flipV="1">
              <a:off x="550446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>
              <a:endCxn id="15" idx="4"/>
            </p:cNvCxnSpPr>
            <p:nvPr/>
          </p:nvCxnSpPr>
          <p:spPr>
            <a:xfrm flipH="1" flipV="1">
              <a:off x="697440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/>
            <p:cNvCxnSpPr>
              <a:endCxn id="16" idx="4"/>
            </p:cNvCxnSpPr>
            <p:nvPr/>
          </p:nvCxnSpPr>
          <p:spPr>
            <a:xfrm flipH="1" flipV="1">
              <a:off x="1138425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/>
            <p:cNvCxnSpPr>
              <a:stCxn id="12" idx="0"/>
              <a:endCxn id="17" idx="4"/>
            </p:cNvCxnSpPr>
            <p:nvPr/>
          </p:nvCxnSpPr>
          <p:spPr>
            <a:xfrm flipV="1">
              <a:off x="1285419" y="3935045"/>
              <a:ext cx="0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타원 57"/>
            <p:cNvSpPr/>
            <p:nvPr/>
          </p:nvSpPr>
          <p:spPr>
            <a:xfrm>
              <a:off x="845063" y="3473945"/>
              <a:ext cx="109304" cy="10930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59" name="직선 화살표 연결선 58"/>
            <p:cNvCxnSpPr>
              <a:stCxn id="58" idx="4"/>
              <a:endCxn id="14" idx="0"/>
            </p:cNvCxnSpPr>
            <p:nvPr/>
          </p:nvCxnSpPr>
          <p:spPr>
            <a:xfrm flipH="1">
              <a:off x="550446" y="3583249"/>
              <a:ext cx="34927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58" idx="4"/>
              <a:endCxn id="15" idx="0"/>
            </p:cNvCxnSpPr>
            <p:nvPr/>
          </p:nvCxnSpPr>
          <p:spPr>
            <a:xfrm flipH="1">
              <a:off x="697440" y="3583249"/>
              <a:ext cx="202275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58" idx="4"/>
              <a:endCxn id="16" idx="0"/>
            </p:cNvCxnSpPr>
            <p:nvPr/>
          </p:nvCxnSpPr>
          <p:spPr>
            <a:xfrm>
              <a:off x="899715" y="3583249"/>
              <a:ext cx="23871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>
              <a:stCxn id="58" idx="4"/>
              <a:endCxn id="17" idx="0"/>
            </p:cNvCxnSpPr>
            <p:nvPr/>
          </p:nvCxnSpPr>
          <p:spPr>
            <a:xfrm>
              <a:off x="899715" y="3583249"/>
              <a:ext cx="385704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모서리가 둥근 직사각형 62"/>
            <p:cNvSpPr/>
            <p:nvPr/>
          </p:nvSpPr>
          <p:spPr>
            <a:xfrm>
              <a:off x="805094" y="3433742"/>
              <a:ext cx="197408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8069" y="4682881"/>
              <a:ext cx="359728" cy="359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5" name="모서리가 둥근 직사각형 64"/>
            <p:cNvSpPr/>
            <p:nvPr/>
          </p:nvSpPr>
          <p:spPr>
            <a:xfrm>
              <a:off x="1720720" y="5508647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6" name="타원 65"/>
            <p:cNvSpPr/>
            <p:nvPr/>
          </p:nvSpPr>
          <p:spPr>
            <a:xfrm>
              <a:off x="1761315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7" name="타원 66"/>
            <p:cNvSpPr/>
            <p:nvPr/>
          </p:nvSpPr>
          <p:spPr>
            <a:xfrm>
              <a:off x="1919633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8" name="타원 67"/>
            <p:cNvSpPr/>
            <p:nvPr/>
          </p:nvSpPr>
          <p:spPr>
            <a:xfrm>
              <a:off x="2394587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9" name="타원 68"/>
            <p:cNvSpPr/>
            <p:nvPr/>
          </p:nvSpPr>
          <p:spPr>
            <a:xfrm>
              <a:off x="2552905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1720720" y="5216368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1" name="타원 70"/>
            <p:cNvSpPr/>
            <p:nvPr/>
          </p:nvSpPr>
          <p:spPr>
            <a:xfrm>
              <a:off x="1761315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2" name="타원 71"/>
            <p:cNvSpPr/>
            <p:nvPr/>
          </p:nvSpPr>
          <p:spPr>
            <a:xfrm>
              <a:off x="1919633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3" name="타원 72"/>
            <p:cNvSpPr/>
            <p:nvPr/>
          </p:nvSpPr>
          <p:spPr>
            <a:xfrm>
              <a:off x="2394587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4" name="타원 73"/>
            <p:cNvSpPr/>
            <p:nvPr/>
          </p:nvSpPr>
          <p:spPr>
            <a:xfrm>
              <a:off x="2552905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1720720" y="5799610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6" name="타원 75"/>
            <p:cNvSpPr/>
            <p:nvPr/>
          </p:nvSpPr>
          <p:spPr>
            <a:xfrm>
              <a:off x="1761315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7" name="타원 76"/>
            <p:cNvSpPr/>
            <p:nvPr/>
          </p:nvSpPr>
          <p:spPr>
            <a:xfrm>
              <a:off x="1919633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8" name="타원 77"/>
            <p:cNvSpPr/>
            <p:nvPr/>
          </p:nvSpPr>
          <p:spPr>
            <a:xfrm>
              <a:off x="2394587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9" name="타원 78"/>
            <p:cNvSpPr/>
            <p:nvPr/>
          </p:nvSpPr>
          <p:spPr>
            <a:xfrm>
              <a:off x="2552905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80" name="직선 화살표 연결선 79"/>
            <p:cNvCxnSpPr>
              <a:stCxn id="76" idx="0"/>
              <a:endCxn id="66" idx="4"/>
            </p:cNvCxnSpPr>
            <p:nvPr/>
          </p:nvCxnSpPr>
          <p:spPr>
            <a:xfrm flipV="1">
              <a:off x="1820177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/>
            <p:cNvCxnSpPr>
              <a:stCxn id="76" idx="0"/>
              <a:endCxn id="67" idx="4"/>
            </p:cNvCxnSpPr>
            <p:nvPr/>
          </p:nvCxnSpPr>
          <p:spPr>
            <a:xfrm flipV="1">
              <a:off x="1820177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/>
            <p:cNvCxnSpPr>
              <a:stCxn id="76" idx="0"/>
              <a:endCxn id="68" idx="4"/>
            </p:cNvCxnSpPr>
            <p:nvPr/>
          </p:nvCxnSpPr>
          <p:spPr>
            <a:xfrm flipV="1">
              <a:off x="1820177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/>
            <p:cNvCxnSpPr>
              <a:stCxn id="76" idx="0"/>
              <a:endCxn id="69" idx="4"/>
            </p:cNvCxnSpPr>
            <p:nvPr/>
          </p:nvCxnSpPr>
          <p:spPr>
            <a:xfrm flipV="1">
              <a:off x="1820177" y="5675084"/>
              <a:ext cx="79159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/>
            <p:cNvCxnSpPr>
              <a:stCxn id="77" idx="0"/>
              <a:endCxn id="66" idx="4"/>
            </p:cNvCxnSpPr>
            <p:nvPr/>
          </p:nvCxnSpPr>
          <p:spPr>
            <a:xfrm flipH="1" flipV="1">
              <a:off x="1820177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/>
            <p:cNvCxnSpPr>
              <a:stCxn id="77" idx="0"/>
              <a:endCxn id="67" idx="4"/>
            </p:cNvCxnSpPr>
            <p:nvPr/>
          </p:nvCxnSpPr>
          <p:spPr>
            <a:xfrm flipV="1">
              <a:off x="1978495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/>
            <p:cNvCxnSpPr>
              <a:stCxn id="77" idx="0"/>
              <a:endCxn id="68" idx="4"/>
            </p:cNvCxnSpPr>
            <p:nvPr/>
          </p:nvCxnSpPr>
          <p:spPr>
            <a:xfrm flipV="1">
              <a:off x="1978495" y="5675084"/>
              <a:ext cx="474954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/>
            <p:cNvCxnSpPr>
              <a:stCxn id="77" idx="0"/>
              <a:endCxn id="69" idx="4"/>
            </p:cNvCxnSpPr>
            <p:nvPr/>
          </p:nvCxnSpPr>
          <p:spPr>
            <a:xfrm flipV="1">
              <a:off x="1978495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>
              <a:stCxn id="78" idx="0"/>
              <a:endCxn id="66" idx="4"/>
            </p:cNvCxnSpPr>
            <p:nvPr/>
          </p:nvCxnSpPr>
          <p:spPr>
            <a:xfrm flipH="1" flipV="1">
              <a:off x="1820177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/>
            <p:cNvCxnSpPr>
              <a:stCxn id="78" idx="0"/>
              <a:endCxn id="67" idx="4"/>
            </p:cNvCxnSpPr>
            <p:nvPr/>
          </p:nvCxnSpPr>
          <p:spPr>
            <a:xfrm flipH="1" flipV="1">
              <a:off x="1978495" y="5675084"/>
              <a:ext cx="474954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>
              <a:stCxn id="78" idx="0"/>
              <a:endCxn id="68" idx="4"/>
            </p:cNvCxnSpPr>
            <p:nvPr/>
          </p:nvCxnSpPr>
          <p:spPr>
            <a:xfrm flipV="1">
              <a:off x="2453448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78" idx="0"/>
              <a:endCxn id="69" idx="4"/>
            </p:cNvCxnSpPr>
            <p:nvPr/>
          </p:nvCxnSpPr>
          <p:spPr>
            <a:xfrm flipV="1">
              <a:off x="2453448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>
              <a:stCxn id="79" idx="0"/>
              <a:endCxn id="66" idx="4"/>
            </p:cNvCxnSpPr>
            <p:nvPr/>
          </p:nvCxnSpPr>
          <p:spPr>
            <a:xfrm flipH="1" flipV="1">
              <a:off x="1820177" y="5675084"/>
              <a:ext cx="79159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/>
            <p:cNvCxnSpPr>
              <a:stCxn id="79" idx="0"/>
              <a:endCxn id="67" idx="4"/>
            </p:cNvCxnSpPr>
            <p:nvPr/>
          </p:nvCxnSpPr>
          <p:spPr>
            <a:xfrm flipH="1" flipV="1">
              <a:off x="1978495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79" idx="0"/>
              <a:endCxn id="68" idx="4"/>
            </p:cNvCxnSpPr>
            <p:nvPr/>
          </p:nvCxnSpPr>
          <p:spPr>
            <a:xfrm flipH="1" flipV="1">
              <a:off x="2453448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/>
            <p:cNvCxnSpPr>
              <a:stCxn id="79" idx="0"/>
              <a:endCxn id="69" idx="4"/>
            </p:cNvCxnSpPr>
            <p:nvPr/>
          </p:nvCxnSpPr>
          <p:spPr>
            <a:xfrm flipV="1">
              <a:off x="2611767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2084041" y="5474182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2084041" y="5177772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084041" y="5766328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99" name="직선 화살표 연결선 98"/>
            <p:cNvCxnSpPr>
              <a:stCxn id="66" idx="0"/>
              <a:endCxn id="71" idx="4"/>
            </p:cNvCxnSpPr>
            <p:nvPr/>
          </p:nvCxnSpPr>
          <p:spPr>
            <a:xfrm flipV="1">
              <a:off x="1820177" y="5382805"/>
              <a:ext cx="0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/>
            <p:cNvCxnSpPr>
              <a:endCxn id="72" idx="4"/>
            </p:cNvCxnSpPr>
            <p:nvPr/>
          </p:nvCxnSpPr>
          <p:spPr>
            <a:xfrm flipV="1">
              <a:off x="1820177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/>
            <p:cNvCxnSpPr>
              <a:stCxn id="66" idx="0"/>
              <a:endCxn id="73" idx="4"/>
            </p:cNvCxnSpPr>
            <p:nvPr/>
          </p:nvCxnSpPr>
          <p:spPr>
            <a:xfrm flipV="1">
              <a:off x="1820177" y="5382805"/>
              <a:ext cx="633272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/>
            <p:cNvCxnSpPr>
              <a:endCxn id="74" idx="4"/>
            </p:cNvCxnSpPr>
            <p:nvPr/>
          </p:nvCxnSpPr>
          <p:spPr>
            <a:xfrm flipV="1">
              <a:off x="1820177" y="5382805"/>
              <a:ext cx="79159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/>
            <p:cNvCxnSpPr>
              <a:endCxn id="71" idx="4"/>
            </p:cNvCxnSpPr>
            <p:nvPr/>
          </p:nvCxnSpPr>
          <p:spPr>
            <a:xfrm flipH="1" flipV="1">
              <a:off x="1820177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>
              <a:endCxn id="72" idx="4"/>
            </p:cNvCxnSpPr>
            <p:nvPr/>
          </p:nvCxnSpPr>
          <p:spPr>
            <a:xfrm flipV="1">
              <a:off x="1978495" y="5382805"/>
              <a:ext cx="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/>
            <p:cNvCxnSpPr>
              <a:stCxn id="67" idx="0"/>
              <a:endCxn id="73" idx="4"/>
            </p:cNvCxnSpPr>
            <p:nvPr/>
          </p:nvCxnSpPr>
          <p:spPr>
            <a:xfrm flipV="1">
              <a:off x="1978495" y="5382805"/>
              <a:ext cx="474954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>
              <a:endCxn id="74" idx="4"/>
            </p:cNvCxnSpPr>
            <p:nvPr/>
          </p:nvCxnSpPr>
          <p:spPr>
            <a:xfrm flipV="1">
              <a:off x="1978495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/>
            <p:cNvCxnSpPr>
              <a:endCxn id="71" idx="4"/>
            </p:cNvCxnSpPr>
            <p:nvPr/>
          </p:nvCxnSpPr>
          <p:spPr>
            <a:xfrm flipH="1" flipV="1">
              <a:off x="1820177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/>
            <p:cNvCxnSpPr>
              <a:endCxn id="72" idx="4"/>
            </p:cNvCxnSpPr>
            <p:nvPr/>
          </p:nvCxnSpPr>
          <p:spPr>
            <a:xfrm flipH="1" flipV="1">
              <a:off x="1978495" y="5382805"/>
              <a:ext cx="474954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/>
            <p:cNvCxnSpPr>
              <a:endCxn id="73" idx="4"/>
            </p:cNvCxnSpPr>
            <p:nvPr/>
          </p:nvCxnSpPr>
          <p:spPr>
            <a:xfrm flipV="1">
              <a:off x="2453448" y="5382805"/>
              <a:ext cx="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/>
            <p:cNvCxnSpPr>
              <a:stCxn id="68" idx="0"/>
              <a:endCxn id="74" idx="4"/>
            </p:cNvCxnSpPr>
            <p:nvPr/>
          </p:nvCxnSpPr>
          <p:spPr>
            <a:xfrm flipV="1">
              <a:off x="2453448" y="5382805"/>
              <a:ext cx="158318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>
              <a:endCxn id="71" idx="4"/>
            </p:cNvCxnSpPr>
            <p:nvPr/>
          </p:nvCxnSpPr>
          <p:spPr>
            <a:xfrm flipH="1" flipV="1">
              <a:off x="1820177" y="5382805"/>
              <a:ext cx="79159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/>
            <p:cNvCxnSpPr>
              <a:endCxn id="72" idx="4"/>
            </p:cNvCxnSpPr>
            <p:nvPr/>
          </p:nvCxnSpPr>
          <p:spPr>
            <a:xfrm flipH="1" flipV="1">
              <a:off x="1978495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>
              <a:endCxn id="73" idx="4"/>
            </p:cNvCxnSpPr>
            <p:nvPr/>
          </p:nvCxnSpPr>
          <p:spPr>
            <a:xfrm flipH="1" flipV="1">
              <a:off x="2453448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/>
            <p:cNvCxnSpPr>
              <a:stCxn id="69" idx="0"/>
              <a:endCxn id="74" idx="4"/>
            </p:cNvCxnSpPr>
            <p:nvPr/>
          </p:nvCxnSpPr>
          <p:spPr>
            <a:xfrm flipV="1">
              <a:off x="2611767" y="5382805"/>
              <a:ext cx="0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5" name="Picture 2" descr="http://homepages.inf.ed.ac.uk/rbf/HIPR2/figs/gauss2.gif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261"/>
            <a:stretch/>
          </p:blipFill>
          <p:spPr bwMode="auto">
            <a:xfrm>
              <a:off x="2695847" y="6155516"/>
              <a:ext cx="748229" cy="496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6" name="모서리가 둥근 직사각형 115"/>
            <p:cNvSpPr/>
            <p:nvPr/>
          </p:nvSpPr>
          <p:spPr>
            <a:xfrm>
              <a:off x="1807998" y="6217589"/>
              <a:ext cx="803770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7" name="타원 116"/>
            <p:cNvSpPr/>
            <p:nvPr/>
          </p:nvSpPr>
          <p:spPr>
            <a:xfrm>
              <a:off x="1838445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8" name="타원 117"/>
            <p:cNvSpPr/>
            <p:nvPr/>
          </p:nvSpPr>
          <p:spPr>
            <a:xfrm>
              <a:off x="1996763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9" name="타원 118"/>
            <p:cNvSpPr/>
            <p:nvPr/>
          </p:nvSpPr>
          <p:spPr>
            <a:xfrm>
              <a:off x="2308397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20" name="타원 119"/>
            <p:cNvSpPr/>
            <p:nvPr/>
          </p:nvSpPr>
          <p:spPr>
            <a:xfrm>
              <a:off x="2466715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2084041" y="6184307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122" name="직선 화살표 연결선 121"/>
            <p:cNvCxnSpPr>
              <a:stCxn id="117" idx="0"/>
              <a:endCxn id="76" idx="4"/>
            </p:cNvCxnSpPr>
            <p:nvPr/>
          </p:nvCxnSpPr>
          <p:spPr>
            <a:xfrm flipH="1" flipV="1">
              <a:off x="1820177" y="5966047"/>
              <a:ext cx="7713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/>
            <p:cNvCxnSpPr>
              <a:stCxn id="117" idx="0"/>
              <a:endCxn id="77" idx="4"/>
            </p:cNvCxnSpPr>
            <p:nvPr/>
          </p:nvCxnSpPr>
          <p:spPr>
            <a:xfrm flipV="1">
              <a:off x="1897307" y="5966047"/>
              <a:ext cx="81187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/>
            <p:cNvCxnSpPr>
              <a:stCxn id="117" idx="0"/>
              <a:endCxn id="78" idx="4"/>
            </p:cNvCxnSpPr>
            <p:nvPr/>
          </p:nvCxnSpPr>
          <p:spPr>
            <a:xfrm flipV="1">
              <a:off x="1897307" y="5966047"/>
              <a:ext cx="556142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/>
            <p:cNvCxnSpPr>
              <a:stCxn id="117" idx="0"/>
              <a:endCxn id="79" idx="4"/>
            </p:cNvCxnSpPr>
            <p:nvPr/>
          </p:nvCxnSpPr>
          <p:spPr>
            <a:xfrm flipV="1">
              <a:off x="1897307" y="5966047"/>
              <a:ext cx="71446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/>
            <p:cNvCxnSpPr>
              <a:stCxn id="118" idx="0"/>
              <a:endCxn id="76" idx="4"/>
            </p:cNvCxnSpPr>
            <p:nvPr/>
          </p:nvCxnSpPr>
          <p:spPr>
            <a:xfrm flipH="1" flipV="1">
              <a:off x="1820177" y="5966047"/>
              <a:ext cx="235448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/>
            <p:cNvCxnSpPr>
              <a:stCxn id="118" idx="0"/>
              <a:endCxn id="77" idx="4"/>
            </p:cNvCxnSpPr>
            <p:nvPr/>
          </p:nvCxnSpPr>
          <p:spPr>
            <a:xfrm flipH="1" flipV="1">
              <a:off x="1978495" y="5966047"/>
              <a:ext cx="7713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화살표 연결선 127"/>
            <p:cNvCxnSpPr>
              <a:stCxn id="118" idx="0"/>
              <a:endCxn id="78" idx="4"/>
            </p:cNvCxnSpPr>
            <p:nvPr/>
          </p:nvCxnSpPr>
          <p:spPr>
            <a:xfrm flipV="1">
              <a:off x="2055625" y="5966047"/>
              <a:ext cx="397824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/>
            <p:cNvCxnSpPr>
              <a:stCxn id="118" idx="0"/>
              <a:endCxn id="79" idx="4"/>
            </p:cNvCxnSpPr>
            <p:nvPr/>
          </p:nvCxnSpPr>
          <p:spPr>
            <a:xfrm flipV="1">
              <a:off x="2055625" y="5966047"/>
              <a:ext cx="556142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/>
            <p:cNvCxnSpPr>
              <a:stCxn id="119" idx="0"/>
              <a:endCxn id="76" idx="4"/>
            </p:cNvCxnSpPr>
            <p:nvPr/>
          </p:nvCxnSpPr>
          <p:spPr>
            <a:xfrm flipH="1" flipV="1">
              <a:off x="1820177" y="5966047"/>
              <a:ext cx="547083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/>
            <p:cNvCxnSpPr>
              <a:stCxn id="119" idx="0"/>
              <a:endCxn id="77" idx="4"/>
            </p:cNvCxnSpPr>
            <p:nvPr/>
          </p:nvCxnSpPr>
          <p:spPr>
            <a:xfrm flipH="1" flipV="1">
              <a:off x="1978495" y="5966047"/>
              <a:ext cx="388765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/>
            <p:cNvCxnSpPr>
              <a:stCxn id="119" idx="0"/>
              <a:endCxn id="78" idx="4"/>
            </p:cNvCxnSpPr>
            <p:nvPr/>
          </p:nvCxnSpPr>
          <p:spPr>
            <a:xfrm flipV="1">
              <a:off x="2367259" y="5966047"/>
              <a:ext cx="8619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화살표 연결선 132"/>
            <p:cNvCxnSpPr>
              <a:stCxn id="119" idx="0"/>
              <a:endCxn id="79" idx="4"/>
            </p:cNvCxnSpPr>
            <p:nvPr/>
          </p:nvCxnSpPr>
          <p:spPr>
            <a:xfrm flipV="1">
              <a:off x="2367259" y="5966047"/>
              <a:ext cx="244507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/>
            <p:cNvCxnSpPr>
              <a:stCxn id="120" idx="0"/>
              <a:endCxn id="76" idx="4"/>
            </p:cNvCxnSpPr>
            <p:nvPr/>
          </p:nvCxnSpPr>
          <p:spPr>
            <a:xfrm flipH="1" flipV="1">
              <a:off x="1820177" y="5966047"/>
              <a:ext cx="70540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>
              <a:stCxn id="120" idx="0"/>
              <a:endCxn id="77" idx="4"/>
            </p:cNvCxnSpPr>
            <p:nvPr/>
          </p:nvCxnSpPr>
          <p:spPr>
            <a:xfrm flipH="1" flipV="1">
              <a:off x="1978495" y="5966047"/>
              <a:ext cx="547083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/>
            <p:cNvCxnSpPr>
              <a:stCxn id="120" idx="0"/>
              <a:endCxn id="78" idx="4"/>
            </p:cNvCxnSpPr>
            <p:nvPr/>
          </p:nvCxnSpPr>
          <p:spPr>
            <a:xfrm flipH="1" flipV="1">
              <a:off x="2453448" y="5966047"/>
              <a:ext cx="72128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화살표 연결선 136"/>
            <p:cNvCxnSpPr>
              <a:stCxn id="120" idx="0"/>
              <a:endCxn id="79" idx="4"/>
            </p:cNvCxnSpPr>
            <p:nvPr/>
          </p:nvCxnSpPr>
          <p:spPr>
            <a:xfrm flipV="1">
              <a:off x="2525578" y="5966047"/>
              <a:ext cx="8619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/>
            <p:cNvSpPr txBox="1"/>
            <p:nvPr/>
          </p:nvSpPr>
          <p:spPr>
            <a:xfrm>
              <a:off x="2084041" y="6180206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pic>
          <p:nvPicPr>
            <p:cNvPr id="139" name="그림 13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4008" y="4687998"/>
              <a:ext cx="392113" cy="3921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0" name="직사각형 139"/>
            <p:cNvSpPr/>
            <p:nvPr/>
          </p:nvSpPr>
          <p:spPr>
            <a:xfrm>
              <a:off x="2926203" y="6070255"/>
              <a:ext cx="388641" cy="2485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FF0000"/>
                  </a:solidFill>
                </a:rPr>
                <a:t>p</a:t>
              </a:r>
              <a:r>
                <a:rPr lang="en-US" altLang="ko-KR" sz="800" dirty="0" smtClean="0">
                  <a:solidFill>
                    <a:srgbClr val="FF0000"/>
                  </a:solidFill>
                </a:rPr>
                <a:t>(z)</a:t>
              </a:r>
              <a:endParaRPr lang="ko-KR" altLang="en-US" sz="800" dirty="0">
                <a:solidFill>
                  <a:srgbClr val="FF0000"/>
                </a:solidFill>
              </a:endParaRPr>
            </a:p>
          </p:txBody>
        </p:sp>
        <p:cxnSp>
          <p:nvCxnSpPr>
            <p:cNvPr id="141" name="직선 화살표 연결선 140"/>
            <p:cNvCxnSpPr>
              <a:endCxn id="71" idx="0"/>
            </p:cNvCxnSpPr>
            <p:nvPr/>
          </p:nvCxnSpPr>
          <p:spPr>
            <a:xfrm flipH="1">
              <a:off x="1820177" y="5084329"/>
              <a:ext cx="402642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/>
            <p:cNvCxnSpPr>
              <a:endCxn id="72" idx="0"/>
            </p:cNvCxnSpPr>
            <p:nvPr/>
          </p:nvCxnSpPr>
          <p:spPr>
            <a:xfrm flipH="1">
              <a:off x="1978495" y="5084329"/>
              <a:ext cx="244324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/>
            <p:cNvCxnSpPr>
              <a:endCxn id="73" idx="0"/>
            </p:cNvCxnSpPr>
            <p:nvPr/>
          </p:nvCxnSpPr>
          <p:spPr>
            <a:xfrm>
              <a:off x="2222819" y="5084329"/>
              <a:ext cx="230630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/>
            <p:cNvCxnSpPr>
              <a:endCxn id="74" idx="0"/>
            </p:cNvCxnSpPr>
            <p:nvPr/>
          </p:nvCxnSpPr>
          <p:spPr>
            <a:xfrm>
              <a:off x="2222819" y="5084329"/>
              <a:ext cx="388948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모서리가 둥근 직사각형 144"/>
            <p:cNvSpPr/>
            <p:nvPr/>
          </p:nvSpPr>
          <p:spPr>
            <a:xfrm>
              <a:off x="1763997" y="4051886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6" name="타원 145"/>
            <p:cNvSpPr/>
            <p:nvPr/>
          </p:nvSpPr>
          <p:spPr>
            <a:xfrm>
              <a:off x="180168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7" name="타원 146"/>
            <p:cNvSpPr/>
            <p:nvPr/>
          </p:nvSpPr>
          <p:spPr>
            <a:xfrm>
              <a:off x="194868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8" name="타원 147"/>
            <p:cNvSpPr/>
            <p:nvPr/>
          </p:nvSpPr>
          <p:spPr>
            <a:xfrm>
              <a:off x="2389667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9" name="타원 148"/>
            <p:cNvSpPr/>
            <p:nvPr/>
          </p:nvSpPr>
          <p:spPr>
            <a:xfrm>
              <a:off x="253666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0" name="모서리가 둥근 직사각형 149"/>
            <p:cNvSpPr/>
            <p:nvPr/>
          </p:nvSpPr>
          <p:spPr>
            <a:xfrm>
              <a:off x="1763997" y="3780511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1" name="타원 150"/>
            <p:cNvSpPr/>
            <p:nvPr/>
          </p:nvSpPr>
          <p:spPr>
            <a:xfrm>
              <a:off x="180168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2" name="타원 151"/>
            <p:cNvSpPr/>
            <p:nvPr/>
          </p:nvSpPr>
          <p:spPr>
            <a:xfrm>
              <a:off x="194868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3" name="타원 152"/>
            <p:cNvSpPr/>
            <p:nvPr/>
          </p:nvSpPr>
          <p:spPr>
            <a:xfrm>
              <a:off x="2389667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4" name="타원 153"/>
            <p:cNvSpPr/>
            <p:nvPr/>
          </p:nvSpPr>
          <p:spPr>
            <a:xfrm>
              <a:off x="253666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5" name="모서리가 둥근 직사각형 154"/>
            <p:cNvSpPr/>
            <p:nvPr/>
          </p:nvSpPr>
          <p:spPr>
            <a:xfrm>
              <a:off x="1763997" y="4322039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6" name="타원 155"/>
            <p:cNvSpPr/>
            <p:nvPr/>
          </p:nvSpPr>
          <p:spPr>
            <a:xfrm>
              <a:off x="180168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7" name="타원 156"/>
            <p:cNvSpPr/>
            <p:nvPr/>
          </p:nvSpPr>
          <p:spPr>
            <a:xfrm>
              <a:off x="194868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8" name="타원 157"/>
            <p:cNvSpPr/>
            <p:nvPr/>
          </p:nvSpPr>
          <p:spPr>
            <a:xfrm>
              <a:off x="2389667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9" name="타원 158"/>
            <p:cNvSpPr/>
            <p:nvPr/>
          </p:nvSpPr>
          <p:spPr>
            <a:xfrm>
              <a:off x="253666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160" name="직선 화살표 연결선 159"/>
            <p:cNvCxnSpPr>
              <a:stCxn id="156" idx="0"/>
              <a:endCxn id="146" idx="4"/>
            </p:cNvCxnSpPr>
            <p:nvPr/>
          </p:nvCxnSpPr>
          <p:spPr>
            <a:xfrm flipV="1">
              <a:off x="1856341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화살표 연결선 160"/>
            <p:cNvCxnSpPr>
              <a:stCxn id="156" idx="0"/>
              <a:endCxn id="147" idx="4"/>
            </p:cNvCxnSpPr>
            <p:nvPr/>
          </p:nvCxnSpPr>
          <p:spPr>
            <a:xfrm flipV="1">
              <a:off x="1856341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1"/>
            <p:cNvCxnSpPr>
              <a:stCxn id="156" idx="0"/>
              <a:endCxn id="148" idx="4"/>
            </p:cNvCxnSpPr>
            <p:nvPr/>
          </p:nvCxnSpPr>
          <p:spPr>
            <a:xfrm flipV="1">
              <a:off x="1856341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화살표 연결선 162"/>
            <p:cNvCxnSpPr>
              <a:stCxn id="156" idx="0"/>
              <a:endCxn id="149" idx="4"/>
            </p:cNvCxnSpPr>
            <p:nvPr/>
          </p:nvCxnSpPr>
          <p:spPr>
            <a:xfrm flipV="1">
              <a:off x="1856341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/>
            <p:cNvCxnSpPr>
              <a:stCxn id="157" idx="0"/>
              <a:endCxn id="146" idx="4"/>
            </p:cNvCxnSpPr>
            <p:nvPr/>
          </p:nvCxnSpPr>
          <p:spPr>
            <a:xfrm flipH="1" flipV="1">
              <a:off x="1856341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화살표 연결선 164"/>
            <p:cNvCxnSpPr>
              <a:stCxn id="157" idx="0"/>
              <a:endCxn id="147" idx="4"/>
            </p:cNvCxnSpPr>
            <p:nvPr/>
          </p:nvCxnSpPr>
          <p:spPr>
            <a:xfrm flipV="1">
              <a:off x="2003335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화살표 연결선 165"/>
            <p:cNvCxnSpPr>
              <a:stCxn id="157" idx="0"/>
              <a:endCxn id="148" idx="4"/>
            </p:cNvCxnSpPr>
            <p:nvPr/>
          </p:nvCxnSpPr>
          <p:spPr>
            <a:xfrm flipV="1">
              <a:off x="2003335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화살표 연결선 166"/>
            <p:cNvCxnSpPr>
              <a:stCxn id="157" idx="0"/>
              <a:endCxn id="149" idx="4"/>
            </p:cNvCxnSpPr>
            <p:nvPr/>
          </p:nvCxnSpPr>
          <p:spPr>
            <a:xfrm flipV="1">
              <a:off x="2003335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화살표 연결선 167"/>
            <p:cNvCxnSpPr>
              <a:stCxn id="158" idx="0"/>
              <a:endCxn id="146" idx="4"/>
            </p:cNvCxnSpPr>
            <p:nvPr/>
          </p:nvCxnSpPr>
          <p:spPr>
            <a:xfrm flipH="1" flipV="1">
              <a:off x="1856341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화살표 연결선 168"/>
            <p:cNvCxnSpPr>
              <a:stCxn id="158" idx="0"/>
              <a:endCxn id="147" idx="4"/>
            </p:cNvCxnSpPr>
            <p:nvPr/>
          </p:nvCxnSpPr>
          <p:spPr>
            <a:xfrm flipH="1" flipV="1">
              <a:off x="2003335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화살표 연결선 169"/>
            <p:cNvCxnSpPr>
              <a:stCxn id="158" idx="0"/>
              <a:endCxn id="148" idx="4"/>
            </p:cNvCxnSpPr>
            <p:nvPr/>
          </p:nvCxnSpPr>
          <p:spPr>
            <a:xfrm flipV="1">
              <a:off x="2444320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화살표 연결선 170"/>
            <p:cNvCxnSpPr>
              <a:stCxn id="158" idx="0"/>
              <a:endCxn id="149" idx="4"/>
            </p:cNvCxnSpPr>
            <p:nvPr/>
          </p:nvCxnSpPr>
          <p:spPr>
            <a:xfrm flipV="1">
              <a:off x="2444320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화살표 연결선 171"/>
            <p:cNvCxnSpPr>
              <a:stCxn id="159" idx="0"/>
              <a:endCxn id="146" idx="4"/>
            </p:cNvCxnSpPr>
            <p:nvPr/>
          </p:nvCxnSpPr>
          <p:spPr>
            <a:xfrm flipH="1" flipV="1">
              <a:off x="1856341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화살표 연결선 172"/>
            <p:cNvCxnSpPr>
              <a:stCxn id="159" idx="0"/>
              <a:endCxn id="147" idx="4"/>
            </p:cNvCxnSpPr>
            <p:nvPr/>
          </p:nvCxnSpPr>
          <p:spPr>
            <a:xfrm flipH="1" flipV="1">
              <a:off x="2003335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화살표 연결선 173"/>
            <p:cNvCxnSpPr>
              <a:stCxn id="159" idx="0"/>
              <a:endCxn id="148" idx="4"/>
            </p:cNvCxnSpPr>
            <p:nvPr/>
          </p:nvCxnSpPr>
          <p:spPr>
            <a:xfrm flipH="1" flipV="1">
              <a:off x="2444320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화살표 연결선 174"/>
            <p:cNvCxnSpPr>
              <a:stCxn id="159" idx="0"/>
              <a:endCxn id="149" idx="4"/>
            </p:cNvCxnSpPr>
            <p:nvPr/>
          </p:nvCxnSpPr>
          <p:spPr>
            <a:xfrm flipV="1">
              <a:off x="2591314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2101332" y="4019886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2101332" y="3744675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2101332" y="4291137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179" name="직선 화살표 연결선 178"/>
            <p:cNvCxnSpPr>
              <a:endCxn id="151" idx="4"/>
            </p:cNvCxnSpPr>
            <p:nvPr/>
          </p:nvCxnSpPr>
          <p:spPr>
            <a:xfrm flipV="1">
              <a:off x="1856341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화살표 연결선 179"/>
            <p:cNvCxnSpPr>
              <a:endCxn id="152" idx="4"/>
            </p:cNvCxnSpPr>
            <p:nvPr/>
          </p:nvCxnSpPr>
          <p:spPr>
            <a:xfrm flipV="1">
              <a:off x="1856341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/>
            <p:cNvCxnSpPr>
              <a:stCxn id="146" idx="0"/>
              <a:endCxn id="153" idx="4"/>
            </p:cNvCxnSpPr>
            <p:nvPr/>
          </p:nvCxnSpPr>
          <p:spPr>
            <a:xfrm flipV="1">
              <a:off x="1856341" y="3935045"/>
              <a:ext cx="587979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화살표 연결선 181"/>
            <p:cNvCxnSpPr>
              <a:endCxn id="154" idx="4"/>
            </p:cNvCxnSpPr>
            <p:nvPr/>
          </p:nvCxnSpPr>
          <p:spPr>
            <a:xfrm flipV="1">
              <a:off x="1856341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화살표 연결선 182"/>
            <p:cNvCxnSpPr>
              <a:endCxn id="151" idx="4"/>
            </p:cNvCxnSpPr>
            <p:nvPr/>
          </p:nvCxnSpPr>
          <p:spPr>
            <a:xfrm flipH="1" flipV="1">
              <a:off x="1856341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화살표 연결선 183"/>
            <p:cNvCxnSpPr>
              <a:endCxn id="152" idx="4"/>
            </p:cNvCxnSpPr>
            <p:nvPr/>
          </p:nvCxnSpPr>
          <p:spPr>
            <a:xfrm flipV="1">
              <a:off x="2003335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화살표 연결선 184"/>
            <p:cNvCxnSpPr>
              <a:stCxn id="147" idx="0"/>
              <a:endCxn id="153" idx="4"/>
            </p:cNvCxnSpPr>
            <p:nvPr/>
          </p:nvCxnSpPr>
          <p:spPr>
            <a:xfrm flipV="1">
              <a:off x="2003335" y="3935045"/>
              <a:ext cx="44098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/>
            <p:cNvCxnSpPr>
              <a:endCxn id="154" idx="4"/>
            </p:cNvCxnSpPr>
            <p:nvPr/>
          </p:nvCxnSpPr>
          <p:spPr>
            <a:xfrm flipV="1">
              <a:off x="2003335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화살표 연결선 186"/>
            <p:cNvCxnSpPr>
              <a:endCxn id="151" idx="4"/>
            </p:cNvCxnSpPr>
            <p:nvPr/>
          </p:nvCxnSpPr>
          <p:spPr>
            <a:xfrm flipH="1" flipV="1">
              <a:off x="1856341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/>
            <p:cNvCxnSpPr>
              <a:endCxn id="152" idx="4"/>
            </p:cNvCxnSpPr>
            <p:nvPr/>
          </p:nvCxnSpPr>
          <p:spPr>
            <a:xfrm flipH="1" flipV="1">
              <a:off x="2003335" y="3935045"/>
              <a:ext cx="44098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화살표 연결선 188"/>
            <p:cNvCxnSpPr>
              <a:endCxn id="153" idx="4"/>
            </p:cNvCxnSpPr>
            <p:nvPr/>
          </p:nvCxnSpPr>
          <p:spPr>
            <a:xfrm flipV="1">
              <a:off x="2444320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화살표 연결선 189"/>
            <p:cNvCxnSpPr>
              <a:stCxn id="148" idx="0"/>
              <a:endCxn id="154" idx="4"/>
            </p:cNvCxnSpPr>
            <p:nvPr/>
          </p:nvCxnSpPr>
          <p:spPr>
            <a:xfrm flipV="1">
              <a:off x="2444320" y="3935045"/>
              <a:ext cx="14699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화살표 연결선 190"/>
            <p:cNvCxnSpPr>
              <a:endCxn id="151" idx="4"/>
            </p:cNvCxnSpPr>
            <p:nvPr/>
          </p:nvCxnSpPr>
          <p:spPr>
            <a:xfrm flipH="1" flipV="1">
              <a:off x="1856341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화살표 연결선 191"/>
            <p:cNvCxnSpPr>
              <a:endCxn id="152" idx="4"/>
            </p:cNvCxnSpPr>
            <p:nvPr/>
          </p:nvCxnSpPr>
          <p:spPr>
            <a:xfrm flipH="1" flipV="1">
              <a:off x="2003335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화살표 연결선 192"/>
            <p:cNvCxnSpPr>
              <a:endCxn id="153" idx="4"/>
            </p:cNvCxnSpPr>
            <p:nvPr/>
          </p:nvCxnSpPr>
          <p:spPr>
            <a:xfrm flipH="1" flipV="1">
              <a:off x="2444320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화살표 연결선 193"/>
            <p:cNvCxnSpPr>
              <a:stCxn id="149" idx="0"/>
              <a:endCxn id="154" idx="4"/>
            </p:cNvCxnSpPr>
            <p:nvPr/>
          </p:nvCxnSpPr>
          <p:spPr>
            <a:xfrm flipV="1">
              <a:off x="2591314" y="3935045"/>
              <a:ext cx="0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타원 194"/>
            <p:cNvSpPr/>
            <p:nvPr/>
          </p:nvSpPr>
          <p:spPr>
            <a:xfrm>
              <a:off x="2150959" y="3473945"/>
              <a:ext cx="109304" cy="10930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196" name="직선 화살표 연결선 195"/>
            <p:cNvCxnSpPr>
              <a:stCxn id="195" idx="4"/>
              <a:endCxn id="151" idx="0"/>
            </p:cNvCxnSpPr>
            <p:nvPr/>
          </p:nvCxnSpPr>
          <p:spPr>
            <a:xfrm flipH="1">
              <a:off x="1856341" y="3583249"/>
              <a:ext cx="34927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화살표 연결선 196"/>
            <p:cNvCxnSpPr>
              <a:stCxn id="195" idx="4"/>
              <a:endCxn id="152" idx="0"/>
            </p:cNvCxnSpPr>
            <p:nvPr/>
          </p:nvCxnSpPr>
          <p:spPr>
            <a:xfrm flipH="1">
              <a:off x="2003335" y="3583249"/>
              <a:ext cx="202275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화살표 연결선 197"/>
            <p:cNvCxnSpPr>
              <a:stCxn id="195" idx="4"/>
              <a:endCxn id="153" idx="0"/>
            </p:cNvCxnSpPr>
            <p:nvPr/>
          </p:nvCxnSpPr>
          <p:spPr>
            <a:xfrm>
              <a:off x="2205610" y="3583249"/>
              <a:ext cx="23871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화살표 연결선 198"/>
            <p:cNvCxnSpPr>
              <a:stCxn id="195" idx="4"/>
              <a:endCxn id="154" idx="0"/>
            </p:cNvCxnSpPr>
            <p:nvPr/>
          </p:nvCxnSpPr>
          <p:spPr>
            <a:xfrm>
              <a:off x="2205610" y="3583249"/>
              <a:ext cx="385704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모서리가 둥근 직사각형 199"/>
            <p:cNvSpPr/>
            <p:nvPr/>
          </p:nvSpPr>
          <p:spPr>
            <a:xfrm>
              <a:off x="2110989" y="3433742"/>
              <a:ext cx="197408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201" name="직선 화살표 연결선 200"/>
            <p:cNvCxnSpPr>
              <a:stCxn id="64" idx="0"/>
              <a:endCxn id="19" idx="4"/>
            </p:cNvCxnSpPr>
            <p:nvPr/>
          </p:nvCxnSpPr>
          <p:spPr>
            <a:xfrm flipH="1" flipV="1">
              <a:off x="550446" y="4476572"/>
              <a:ext cx="367487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화살표 연결선 201"/>
            <p:cNvCxnSpPr>
              <a:stCxn id="64" idx="0"/>
              <a:endCxn id="20" idx="4"/>
            </p:cNvCxnSpPr>
            <p:nvPr/>
          </p:nvCxnSpPr>
          <p:spPr>
            <a:xfrm flipH="1" flipV="1">
              <a:off x="697440" y="4476572"/>
              <a:ext cx="220493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화살표 연결선 202"/>
            <p:cNvCxnSpPr>
              <a:stCxn id="64" idx="0"/>
              <a:endCxn id="21" idx="4"/>
            </p:cNvCxnSpPr>
            <p:nvPr/>
          </p:nvCxnSpPr>
          <p:spPr>
            <a:xfrm flipV="1">
              <a:off x="917933" y="4476572"/>
              <a:ext cx="220492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화살표 연결선 203"/>
            <p:cNvCxnSpPr>
              <a:stCxn id="64" idx="0"/>
              <a:endCxn id="22" idx="4"/>
            </p:cNvCxnSpPr>
            <p:nvPr/>
          </p:nvCxnSpPr>
          <p:spPr>
            <a:xfrm flipV="1">
              <a:off x="917933" y="4476572"/>
              <a:ext cx="367487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화살표 연결선 204"/>
            <p:cNvCxnSpPr>
              <a:stCxn id="139" idx="0"/>
              <a:endCxn id="156" idx="4"/>
            </p:cNvCxnSpPr>
            <p:nvPr/>
          </p:nvCxnSpPr>
          <p:spPr>
            <a:xfrm flipH="1" flipV="1">
              <a:off x="1856341" y="4476572"/>
              <a:ext cx="373723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화살표 연결선 205"/>
            <p:cNvCxnSpPr>
              <a:stCxn id="139" idx="0"/>
              <a:endCxn id="157" idx="4"/>
            </p:cNvCxnSpPr>
            <p:nvPr/>
          </p:nvCxnSpPr>
          <p:spPr>
            <a:xfrm flipH="1" flipV="1">
              <a:off x="2003335" y="4476572"/>
              <a:ext cx="226729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/>
            <p:cNvCxnSpPr>
              <a:stCxn id="139" idx="0"/>
              <a:endCxn id="158" idx="4"/>
            </p:cNvCxnSpPr>
            <p:nvPr/>
          </p:nvCxnSpPr>
          <p:spPr>
            <a:xfrm flipV="1">
              <a:off x="2230064" y="4476572"/>
              <a:ext cx="214256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/>
            <p:cNvCxnSpPr>
              <a:stCxn id="139" idx="0"/>
              <a:endCxn id="159" idx="4"/>
            </p:cNvCxnSpPr>
            <p:nvPr/>
          </p:nvCxnSpPr>
          <p:spPr>
            <a:xfrm flipV="1">
              <a:off x="2230064" y="4476572"/>
              <a:ext cx="361251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직사각형 208"/>
            <p:cNvSpPr/>
            <p:nvPr/>
          </p:nvSpPr>
          <p:spPr>
            <a:xfrm>
              <a:off x="458102" y="2837870"/>
              <a:ext cx="1987502" cy="27634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Discriminative Model </a:t>
              </a:r>
              <a:r>
                <a:rPr lang="en-US" altLang="ko-KR" sz="1050" b="1" i="1" dirty="0" smtClean="0">
                  <a:solidFill>
                    <a:schemeClr val="tx1"/>
                  </a:solidFill>
                </a:rPr>
                <a:t>D</a:t>
              </a:r>
              <a:endParaRPr lang="ko-KR" altLang="en-US" sz="1050" b="1" i="1" dirty="0">
                <a:solidFill>
                  <a:schemeClr val="tx1"/>
                </a:solidFill>
              </a:endParaRPr>
            </a:p>
          </p:txBody>
        </p:sp>
        <p:sp>
          <p:nvSpPr>
            <p:cNvPr id="210" name="직사각형 209"/>
            <p:cNvSpPr/>
            <p:nvPr/>
          </p:nvSpPr>
          <p:spPr>
            <a:xfrm>
              <a:off x="-286330" y="5491962"/>
              <a:ext cx="1896752" cy="27634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Generative Model </a:t>
              </a:r>
              <a:r>
                <a:rPr lang="en-US" altLang="ko-KR" sz="1050" b="1" i="1" dirty="0" smtClean="0">
                  <a:solidFill>
                    <a:schemeClr val="tx1"/>
                  </a:solidFill>
                </a:rPr>
                <a:t>G</a:t>
              </a:r>
              <a:endParaRPr lang="ko-KR" altLang="en-US" sz="1050" b="1" i="1" dirty="0">
                <a:solidFill>
                  <a:schemeClr val="tx1"/>
                </a:solidFill>
              </a:endParaRP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725081" y="3176591"/>
              <a:ext cx="358692" cy="286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1</a:t>
              </a:r>
              <a:endParaRPr lang="ko-KR" altLang="en-US" sz="1050" dirty="0"/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2045229" y="3176591"/>
              <a:ext cx="358692" cy="286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sp>
          <p:nvSpPr>
            <p:cNvPr id="213" name="직사각형 212"/>
            <p:cNvSpPr/>
            <p:nvPr/>
          </p:nvSpPr>
          <p:spPr>
            <a:xfrm>
              <a:off x="818623" y="6217662"/>
              <a:ext cx="1056508" cy="2650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dirty="0" smtClean="0">
                  <a:solidFill>
                    <a:srgbClr val="FF0000"/>
                  </a:solidFill>
                </a:rPr>
                <a:t>random noise z</a:t>
              </a:r>
            </a:p>
          </p:txBody>
        </p:sp>
      </p:grpSp>
      <p:cxnSp>
        <p:nvCxnSpPr>
          <p:cNvPr id="214" name="구부러진 연결선 213"/>
          <p:cNvCxnSpPr>
            <a:stCxn id="210" idx="1"/>
          </p:cNvCxnSpPr>
          <p:nvPr/>
        </p:nvCxnSpPr>
        <p:spPr>
          <a:xfrm rot="10800000" flipV="1">
            <a:off x="4484923" y="2518210"/>
            <a:ext cx="1316117" cy="1653934"/>
          </a:xfrm>
          <a:prstGeom prst="curvedConnector2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" name="그림 2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628" y="3971848"/>
            <a:ext cx="426211" cy="445294"/>
          </a:xfrm>
          <a:prstGeom prst="rect">
            <a:avLst/>
          </a:prstGeom>
        </p:spPr>
      </p:pic>
      <p:sp>
        <p:nvSpPr>
          <p:cNvPr id="216" name="TextBox 215"/>
          <p:cNvSpPr txBox="1"/>
          <p:nvPr/>
        </p:nvSpPr>
        <p:spPr>
          <a:xfrm>
            <a:off x="5441" y="3587775"/>
            <a:ext cx="170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z: uniform dist. </a:t>
            </a:r>
            <a:endParaRPr lang="ko-KR" altLang="en-US" dirty="0"/>
          </a:p>
        </p:txBody>
      </p:sp>
      <p:cxnSp>
        <p:nvCxnSpPr>
          <p:cNvPr id="217" name="직선 화살표 연결선 216"/>
          <p:cNvCxnSpPr>
            <a:stCxn id="215" idx="2"/>
          </p:cNvCxnSpPr>
          <p:nvPr/>
        </p:nvCxnSpPr>
        <p:spPr>
          <a:xfrm>
            <a:off x="758734" y="4417142"/>
            <a:ext cx="242752" cy="382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8" name="그룹 217"/>
          <p:cNvGrpSpPr/>
          <p:nvPr/>
        </p:nvGrpSpPr>
        <p:grpSpPr>
          <a:xfrm>
            <a:off x="2147952" y="5805004"/>
            <a:ext cx="850754" cy="850754"/>
            <a:chOff x="2147952" y="5912319"/>
            <a:chExt cx="850754" cy="850754"/>
          </a:xfrm>
        </p:grpSpPr>
        <p:grpSp>
          <p:nvGrpSpPr>
            <p:cNvPr id="219" name="그룹 218"/>
            <p:cNvGrpSpPr/>
            <p:nvPr/>
          </p:nvGrpSpPr>
          <p:grpSpPr>
            <a:xfrm>
              <a:off x="2147952" y="5912319"/>
              <a:ext cx="850754" cy="850754"/>
              <a:chOff x="1985555" y="5768814"/>
              <a:chExt cx="850754" cy="850754"/>
            </a:xfrm>
          </p:grpSpPr>
          <p:sp>
            <p:nvSpPr>
              <p:cNvPr id="222" name="직사각형 221"/>
              <p:cNvSpPr/>
              <p:nvPr/>
            </p:nvSpPr>
            <p:spPr>
              <a:xfrm>
                <a:off x="1985555" y="5768814"/>
                <a:ext cx="850754" cy="85075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3" name="직선 연결선 222"/>
              <p:cNvCxnSpPr>
                <a:stCxn id="222" idx="0"/>
                <a:endCxn id="222" idx="2"/>
              </p:cNvCxnSpPr>
              <p:nvPr/>
            </p:nvCxnSpPr>
            <p:spPr>
              <a:xfrm>
                <a:off x="241093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직선 연결선 223"/>
              <p:cNvCxnSpPr>
                <a:stCxn id="222" idx="1"/>
              </p:cNvCxnSpPr>
              <p:nvPr/>
            </p:nvCxnSpPr>
            <p:spPr>
              <a:xfrm>
                <a:off x="1985555" y="6194191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직선 연결선 224"/>
              <p:cNvCxnSpPr/>
              <p:nvPr/>
            </p:nvCxnSpPr>
            <p:spPr>
              <a:xfrm>
                <a:off x="1985555" y="5979878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직선 연결선 225"/>
              <p:cNvCxnSpPr/>
              <p:nvPr/>
            </p:nvCxnSpPr>
            <p:spPr>
              <a:xfrm>
                <a:off x="1985555" y="6415647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직선 연결선 226"/>
              <p:cNvCxnSpPr/>
              <p:nvPr/>
            </p:nvCxnSpPr>
            <p:spPr>
              <a:xfrm>
                <a:off x="219185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직선 연결선 227"/>
              <p:cNvCxnSpPr/>
              <p:nvPr/>
            </p:nvCxnSpPr>
            <p:spPr>
              <a:xfrm>
                <a:off x="261095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0" name="직사각형 219"/>
            <p:cNvSpPr/>
            <p:nvPr/>
          </p:nvSpPr>
          <p:spPr>
            <a:xfrm>
              <a:off x="2354254" y="6126267"/>
              <a:ext cx="217496" cy="211429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직사각형 220"/>
            <p:cNvSpPr/>
            <p:nvPr/>
          </p:nvSpPr>
          <p:spPr>
            <a:xfrm>
              <a:off x="2571749" y="6126267"/>
              <a:ext cx="200017" cy="20740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9" name="그룹 228"/>
          <p:cNvGrpSpPr/>
          <p:nvPr/>
        </p:nvGrpSpPr>
        <p:grpSpPr>
          <a:xfrm>
            <a:off x="3634160" y="5805004"/>
            <a:ext cx="850754" cy="850754"/>
            <a:chOff x="3634160" y="5912319"/>
            <a:chExt cx="850754" cy="850754"/>
          </a:xfrm>
        </p:grpSpPr>
        <p:grpSp>
          <p:nvGrpSpPr>
            <p:cNvPr id="230" name="그룹 229"/>
            <p:cNvGrpSpPr/>
            <p:nvPr/>
          </p:nvGrpSpPr>
          <p:grpSpPr>
            <a:xfrm>
              <a:off x="3634160" y="5912319"/>
              <a:ext cx="850754" cy="850754"/>
              <a:chOff x="2960280" y="5768814"/>
              <a:chExt cx="850754" cy="850754"/>
            </a:xfrm>
          </p:grpSpPr>
          <p:sp>
            <p:nvSpPr>
              <p:cNvPr id="233" name="직사각형 232"/>
              <p:cNvSpPr/>
              <p:nvPr/>
            </p:nvSpPr>
            <p:spPr>
              <a:xfrm>
                <a:off x="2960280" y="5768814"/>
                <a:ext cx="850754" cy="85075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34" name="직선 연결선 233"/>
              <p:cNvCxnSpPr>
                <a:stCxn id="233" idx="0"/>
                <a:endCxn id="233" idx="2"/>
              </p:cNvCxnSpPr>
              <p:nvPr/>
            </p:nvCxnSpPr>
            <p:spPr>
              <a:xfrm>
                <a:off x="338565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직선 연결선 234"/>
              <p:cNvCxnSpPr>
                <a:stCxn id="233" idx="1"/>
              </p:cNvCxnSpPr>
              <p:nvPr/>
            </p:nvCxnSpPr>
            <p:spPr>
              <a:xfrm>
                <a:off x="2960280" y="6194191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직선 연결선 235"/>
              <p:cNvCxnSpPr/>
              <p:nvPr/>
            </p:nvCxnSpPr>
            <p:spPr>
              <a:xfrm>
                <a:off x="2960280" y="5979878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직선 연결선 236"/>
              <p:cNvCxnSpPr/>
              <p:nvPr/>
            </p:nvCxnSpPr>
            <p:spPr>
              <a:xfrm>
                <a:off x="2960280" y="6415647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직선 연결선 237"/>
              <p:cNvCxnSpPr/>
              <p:nvPr/>
            </p:nvCxnSpPr>
            <p:spPr>
              <a:xfrm>
                <a:off x="316658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직선 연결선 238"/>
              <p:cNvCxnSpPr/>
              <p:nvPr/>
            </p:nvCxnSpPr>
            <p:spPr>
              <a:xfrm>
                <a:off x="358568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직선 연결선 239"/>
              <p:cNvCxnSpPr/>
              <p:nvPr/>
            </p:nvCxnSpPr>
            <p:spPr>
              <a:xfrm>
                <a:off x="328088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직선 연결선 240"/>
              <p:cNvCxnSpPr/>
              <p:nvPr/>
            </p:nvCxnSpPr>
            <p:spPr>
              <a:xfrm>
                <a:off x="306180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직선 연결선 241"/>
              <p:cNvCxnSpPr/>
              <p:nvPr/>
            </p:nvCxnSpPr>
            <p:spPr>
              <a:xfrm>
                <a:off x="348090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직선 연결선 242"/>
              <p:cNvCxnSpPr/>
              <p:nvPr/>
            </p:nvCxnSpPr>
            <p:spPr>
              <a:xfrm>
                <a:off x="369363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직선 연결선 243"/>
              <p:cNvCxnSpPr/>
              <p:nvPr/>
            </p:nvCxnSpPr>
            <p:spPr>
              <a:xfrm>
                <a:off x="2960280" y="6083066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직선 연결선 244"/>
              <p:cNvCxnSpPr/>
              <p:nvPr/>
            </p:nvCxnSpPr>
            <p:spPr>
              <a:xfrm>
                <a:off x="2960280" y="5868753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직선 연결선 245"/>
              <p:cNvCxnSpPr/>
              <p:nvPr/>
            </p:nvCxnSpPr>
            <p:spPr>
              <a:xfrm>
                <a:off x="2960280" y="6302141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직선 연결선 246"/>
              <p:cNvCxnSpPr/>
              <p:nvPr/>
            </p:nvCxnSpPr>
            <p:spPr>
              <a:xfrm>
                <a:off x="2960280" y="6523597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1" name="직사각형 230"/>
            <p:cNvSpPr/>
            <p:nvPr/>
          </p:nvSpPr>
          <p:spPr>
            <a:xfrm>
              <a:off x="3635594" y="5920841"/>
              <a:ext cx="516019" cy="520779"/>
            </a:xfrm>
            <a:prstGeom prst="rect">
              <a:avLst/>
            </a:prstGeom>
            <a:solidFill>
              <a:srgbClr val="92D050">
                <a:alpha val="7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직사각형 231"/>
            <p:cNvSpPr/>
            <p:nvPr/>
          </p:nvSpPr>
          <p:spPr>
            <a:xfrm>
              <a:off x="3957864" y="5916815"/>
              <a:ext cx="527050" cy="526818"/>
            </a:xfrm>
            <a:prstGeom prst="rect">
              <a:avLst/>
            </a:prstGeom>
            <a:solidFill>
              <a:schemeClr val="accent2">
                <a:alpha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8" name="직선 연결선 247"/>
          <p:cNvCxnSpPr/>
          <p:nvPr/>
        </p:nvCxnSpPr>
        <p:spPr>
          <a:xfrm flipV="1">
            <a:off x="2343150" y="5813527"/>
            <a:ext cx="1291010" cy="2005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48"/>
          <p:cNvCxnSpPr/>
          <p:nvPr/>
        </p:nvCxnSpPr>
        <p:spPr>
          <a:xfrm>
            <a:off x="2349500" y="6236335"/>
            <a:ext cx="1282700" cy="95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/>
          <p:cNvCxnSpPr/>
          <p:nvPr/>
        </p:nvCxnSpPr>
        <p:spPr>
          <a:xfrm flipV="1">
            <a:off x="2769326" y="5801156"/>
            <a:ext cx="1715588" cy="222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0"/>
          <p:cNvCxnSpPr/>
          <p:nvPr/>
        </p:nvCxnSpPr>
        <p:spPr>
          <a:xfrm>
            <a:off x="2769326" y="6232525"/>
            <a:ext cx="1713628" cy="86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145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Experiments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28650" y="1340768"/>
            <a:ext cx="7886700" cy="4611774"/>
          </a:xfrm>
        </p:spPr>
        <p:txBody>
          <a:bodyPr/>
          <a:lstStyle/>
          <a:p>
            <a:r>
              <a:rPr lang="en-US" altLang="ko-KR" dirty="0" smtClean="0"/>
              <a:t>LSUN – bedroom dataset</a:t>
            </a:r>
          </a:p>
          <a:p>
            <a:pPr lvl="1"/>
            <a:r>
              <a:rPr lang="en-US" altLang="ko-KR" dirty="0" smtClean="0"/>
              <a:t>3 million training examples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470" y="2532777"/>
            <a:ext cx="4167254" cy="27795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5292" y="2557011"/>
            <a:ext cx="4110697" cy="27553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50126" y="5427442"/>
            <a:ext cx="1872343" cy="374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Epoch #1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12155" y="5427442"/>
            <a:ext cx="1872343" cy="374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Epoch #5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7293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314" y="1702108"/>
            <a:ext cx="7498080" cy="447485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27314" y="3947744"/>
            <a:ext cx="775063" cy="750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550331" y="3947744"/>
            <a:ext cx="775063" cy="750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87383" y="4014652"/>
                <a:ext cx="4267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80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83" y="4014652"/>
                <a:ext cx="426720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325394" y="3979962"/>
                <a:ext cx="426720" cy="557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80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280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394" y="3979962"/>
                <a:ext cx="426720" cy="5579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오른쪽 화살표 9"/>
          <p:cNvSpPr/>
          <p:nvPr/>
        </p:nvSpPr>
        <p:spPr>
          <a:xfrm>
            <a:off x="1214845" y="3435736"/>
            <a:ext cx="6723017" cy="357052"/>
          </a:xfrm>
          <a:prstGeom prst="rightArrow">
            <a:avLst>
              <a:gd name="adj1" fmla="val 50000"/>
              <a:gd name="adj2" fmla="val 9390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873828" y="3035071"/>
                <a:ext cx="3614058" cy="491417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 smtClean="0"/>
                  <a:t>Interpolation form </a:t>
                </a:r>
                <a14:m>
                  <m:oMath xmlns:m="http://schemas.openxmlformats.org/officeDocument/2006/math" xmlns="">
                    <m:sSub>
                      <m:sSubPr>
                        <m:ctrlPr>
                          <a:rPr lang="en-US" altLang="ko-KR" sz="240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400" dirty="0" smtClean="0"/>
                  <a:t> to </a:t>
                </a:r>
                <a14:m>
                  <m:oMath xmlns:m="http://schemas.openxmlformats.org/officeDocument/2006/math" xmlns="">
                    <m:sSub>
                      <m:sSubPr>
                        <m:ctrlPr>
                          <a:rPr lang="en-US" altLang="ko-KR" sz="240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828" y="3035071"/>
                <a:ext cx="3614058" cy="491417"/>
              </a:xfrm>
              <a:prstGeom prst="rect">
                <a:avLst/>
              </a:prstGeom>
              <a:blipFill rotWithShape="1">
                <a:blip r:embed="rId5"/>
                <a:stretch>
                  <a:fillRect l="-337" t="-10000" r="-3373" b="-8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0331" y="444714"/>
            <a:ext cx="499570" cy="5219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6009662" y="509328"/>
            <a:ext cx="159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Input noise z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1210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28650" y="1412776"/>
            <a:ext cx="7886700" cy="4611774"/>
          </a:xfrm>
        </p:spPr>
        <p:txBody>
          <a:bodyPr/>
          <a:lstStyle/>
          <a:p>
            <a:r>
              <a:rPr lang="en-US" altLang="ko-KR" dirty="0" smtClean="0"/>
              <a:t>Which activations(feature map) in CNN has representation of ‘window’?</a:t>
            </a:r>
          </a:p>
          <a:p>
            <a:r>
              <a:rPr lang="en-US" altLang="ko-KR" dirty="0" smtClean="0"/>
              <a:t>At feature activations, assign neuron in the window region is 1, otherwise 0. </a:t>
            </a:r>
          </a:p>
          <a:p>
            <a:r>
              <a:rPr lang="en-US" altLang="ko-KR" dirty="0" smtClean="0"/>
              <a:t>Logistic regression to find window-representative feature map.</a:t>
            </a: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021" y="4079953"/>
            <a:ext cx="5671270" cy="23443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0710" y="5473324"/>
            <a:ext cx="1921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Window feature map removal</a:t>
            </a:r>
            <a:endParaRPr lang="ko-KR" altLang="en-US" dirty="0"/>
          </a:p>
        </p:txBody>
      </p:sp>
      <p:sp>
        <p:nvSpPr>
          <p:cNvPr id="8" name="오른쪽 화살표 7"/>
          <p:cNvSpPr/>
          <p:nvPr/>
        </p:nvSpPr>
        <p:spPr>
          <a:xfrm>
            <a:off x="2412274" y="5691039"/>
            <a:ext cx="348343" cy="243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210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Goodfellow</a:t>
            </a:r>
            <a:r>
              <a:rPr lang="en-US" altLang="ko-KR" dirty="0" smtClean="0"/>
              <a:t> et </a:t>
            </a:r>
            <a:r>
              <a:rPr lang="en-US" altLang="ko-KR" dirty="0"/>
              <a:t>al. "Generative adversarial nets." </a:t>
            </a:r>
            <a:r>
              <a:rPr lang="en-US" altLang="ko-KR" i="1" dirty="0"/>
              <a:t>Advances in Neural Information Processing Systems</a:t>
            </a:r>
            <a:r>
              <a:rPr lang="en-US" altLang="ko-KR" dirty="0"/>
              <a:t>. 2014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Radford et al. </a:t>
            </a:r>
            <a:r>
              <a:rPr lang="en-US" altLang="ko-KR" dirty="0"/>
              <a:t>"Unsupervised representation learning with deep convolutional generative adversarial networks." </a:t>
            </a:r>
            <a:r>
              <a:rPr lang="en-US" altLang="ko-KR" i="1" dirty="0" smtClean="0"/>
              <a:t>ICLR, </a:t>
            </a:r>
            <a:r>
              <a:rPr lang="en-US" altLang="ko-KR" dirty="0" smtClean="0"/>
              <a:t>2015</a:t>
            </a:r>
          </a:p>
          <a:p>
            <a:r>
              <a:rPr lang="en-US" altLang="ko-KR" dirty="0" smtClean="0"/>
              <a:t>Reed et </a:t>
            </a:r>
            <a:r>
              <a:rPr lang="en-US" altLang="ko-KR" dirty="0"/>
              <a:t>al. </a:t>
            </a:r>
            <a:r>
              <a:rPr lang="en-US" altLang="ko-KR" dirty="0" smtClean="0"/>
              <a:t>"Generative adversarial text to image synthesis."</a:t>
            </a:r>
            <a:r>
              <a:rPr lang="en-US" altLang="ko-KR" dirty="0"/>
              <a:t> </a:t>
            </a:r>
            <a:r>
              <a:rPr lang="en-US" altLang="ko-KR" i="1" dirty="0" smtClean="0"/>
              <a:t>ICML, </a:t>
            </a:r>
            <a:r>
              <a:rPr lang="en-US" altLang="ko-KR" dirty="0" smtClean="0"/>
              <a:t>2016</a:t>
            </a:r>
          </a:p>
          <a:p>
            <a:r>
              <a:rPr lang="en-US" altLang="ko-KR" dirty="0" err="1" smtClean="0"/>
              <a:t>Yoo</a:t>
            </a:r>
            <a:r>
              <a:rPr lang="en-US" altLang="ko-KR" dirty="0" smtClean="0"/>
              <a:t> </a:t>
            </a:r>
            <a:r>
              <a:rPr lang="en-US" altLang="ko-KR" dirty="0"/>
              <a:t>et al. "Pixel-Level Domain Transfer." </a:t>
            </a:r>
            <a:r>
              <a:rPr lang="en-US" altLang="ko-KR" i="1" dirty="0" smtClean="0"/>
              <a:t>ECCV, </a:t>
            </a:r>
            <a:r>
              <a:rPr lang="en-US" altLang="ko-KR" dirty="0" smtClean="0"/>
              <a:t>2016</a:t>
            </a:r>
          </a:p>
          <a:p>
            <a:r>
              <a:rPr lang="en-US" altLang="ko-KR" dirty="0" smtClean="0"/>
              <a:t>Isola et </a:t>
            </a:r>
            <a:r>
              <a:rPr lang="en-US" altLang="ko-KR" dirty="0"/>
              <a:t>al. "Image-to-Image Translation with Conditional Adversarial Networks." </a:t>
            </a:r>
            <a:r>
              <a:rPr lang="en-US" altLang="ko-KR" i="1" dirty="0" err="1"/>
              <a:t>arXiv</a:t>
            </a:r>
            <a:r>
              <a:rPr lang="en-US" altLang="ko-KR" i="1" dirty="0"/>
              <a:t> </a:t>
            </a:r>
            <a:r>
              <a:rPr lang="en-US" altLang="ko-KR" i="1" dirty="0" smtClean="0"/>
              <a:t>,</a:t>
            </a:r>
            <a:r>
              <a:rPr lang="en-US" altLang="ko-KR" dirty="0" smtClean="0"/>
              <a:t>2016</a:t>
            </a:r>
          </a:p>
          <a:p>
            <a:r>
              <a:rPr lang="en-US" altLang="ko-KR" dirty="0" smtClean="0"/>
              <a:t>Nguyen et </a:t>
            </a:r>
            <a:r>
              <a:rPr lang="en-US" altLang="ko-KR" dirty="0"/>
              <a:t>al. "Plug &amp; Play Generative Networks: Conditional Iterative Generation of Images in Latent Space." </a:t>
            </a:r>
            <a:r>
              <a:rPr lang="en-US" altLang="ko-KR" i="1" dirty="0" err="1"/>
              <a:t>arXiv</a:t>
            </a:r>
            <a:r>
              <a:rPr lang="en-US" altLang="ko-KR" i="1" dirty="0"/>
              <a:t> ,</a:t>
            </a:r>
            <a:r>
              <a:rPr lang="en-US" altLang="ko-KR" dirty="0" smtClean="0"/>
              <a:t>2016</a:t>
            </a:r>
          </a:p>
          <a:p>
            <a:endParaRPr lang="ko-KR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</a:t>
            </a:r>
            <a:r>
              <a:rPr lang="en-US" altLang="ko-KR" dirty="0" smtClean="0"/>
              <a:t>Network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618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28650" y="1268760"/>
            <a:ext cx="7886700" cy="4611774"/>
          </a:xfrm>
        </p:spPr>
        <p:txBody>
          <a:bodyPr/>
          <a:lstStyle/>
          <a:p>
            <a:r>
              <a:rPr lang="en-US" altLang="ko-KR" dirty="0" smtClean="0"/>
              <a:t>Faces – scraped human face image from web</a:t>
            </a:r>
          </a:p>
          <a:p>
            <a:pPr lvl="1"/>
            <a:r>
              <a:rPr lang="en-US" altLang="ko-KR" dirty="0" smtClean="0"/>
              <a:t>3 million images from 10,000 people.</a:t>
            </a:r>
          </a:p>
          <a:p>
            <a:r>
              <a:rPr lang="en-US" altLang="ko-KR" dirty="0" smtClean="0"/>
              <a:t>Vector arithmetic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004" y="2564904"/>
            <a:ext cx="6653348" cy="35174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0938" y="2651990"/>
            <a:ext cx="6629414" cy="351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10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484784"/>
            <a:ext cx="769620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25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623888" y="4345624"/>
            <a:ext cx="78867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dirty="0"/>
              <a:t>Scott Reed*, </a:t>
            </a:r>
            <a:r>
              <a:rPr lang="en-US" altLang="ko-KR" dirty="0" err="1"/>
              <a:t>Zeynep</a:t>
            </a:r>
            <a:r>
              <a:rPr lang="en-US" altLang="ko-KR" dirty="0"/>
              <a:t> </a:t>
            </a:r>
            <a:r>
              <a:rPr lang="en-US" altLang="ko-KR" dirty="0" err="1"/>
              <a:t>Akata</a:t>
            </a:r>
            <a:r>
              <a:rPr lang="en-US" altLang="ko-KR" dirty="0"/>
              <a:t>**, </a:t>
            </a:r>
            <a:r>
              <a:rPr lang="en-US" altLang="ko-KR" dirty="0" err="1"/>
              <a:t>Xinchen</a:t>
            </a:r>
            <a:r>
              <a:rPr lang="en-US" altLang="ko-KR" dirty="0"/>
              <a:t> Yan*, </a:t>
            </a:r>
            <a:r>
              <a:rPr lang="en-US" altLang="ko-KR" dirty="0" err="1"/>
              <a:t>Lajanugen</a:t>
            </a:r>
            <a:r>
              <a:rPr lang="en-US" altLang="ko-KR" dirty="0"/>
              <a:t> </a:t>
            </a:r>
            <a:r>
              <a:rPr lang="en-US" altLang="ko-KR" dirty="0" err="1"/>
              <a:t>Logeswaran</a:t>
            </a:r>
            <a:r>
              <a:rPr lang="en-US" altLang="ko-KR" dirty="0"/>
              <a:t>*, </a:t>
            </a:r>
            <a:br>
              <a:rPr lang="en-US" altLang="ko-KR" dirty="0"/>
            </a:br>
            <a:r>
              <a:rPr lang="en-US" altLang="ko-KR" dirty="0" err="1"/>
              <a:t>Bernt</a:t>
            </a:r>
            <a:r>
              <a:rPr lang="en-US" altLang="ko-KR" dirty="0"/>
              <a:t> Schiele**, </a:t>
            </a:r>
            <a:r>
              <a:rPr lang="en-US" altLang="ko-KR" dirty="0" err="1"/>
              <a:t>Honglak</a:t>
            </a:r>
            <a:r>
              <a:rPr lang="en-US" altLang="ko-KR" dirty="0"/>
              <a:t> Lee* </a:t>
            </a:r>
          </a:p>
          <a:p>
            <a:pPr marL="0" indent="0" algn="ctr">
              <a:buNone/>
            </a:pPr>
            <a:r>
              <a:rPr lang="en-US" altLang="ko-KR" dirty="0"/>
              <a:t>* University of Michigan, Ann Arbor, MI, USA (UMICH.EDU)</a:t>
            </a:r>
          </a:p>
          <a:p>
            <a:pPr marL="0" indent="0" algn="ctr">
              <a:buNone/>
            </a:pPr>
            <a:r>
              <a:rPr lang="en-US" altLang="ko-KR" dirty="0"/>
              <a:t>** Max Planck Institute for Informatics, Saarbrucken, Germany (MPI-INF.MPG.DE)</a:t>
            </a:r>
            <a:endParaRPr lang="ko-KR" altLang="en-US" sz="2800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43322" y="1335271"/>
            <a:ext cx="8247832" cy="2644547"/>
          </a:xfrm>
        </p:spPr>
        <p:txBody>
          <a:bodyPr>
            <a:noAutofit/>
          </a:bodyPr>
          <a:lstStyle/>
          <a:p>
            <a:pPr algn="ctr"/>
            <a:r>
              <a:rPr lang="en-US" altLang="ko-KR" sz="4400" dirty="0"/>
              <a:t>Generative Adversarial Text to Image Synthesis</a:t>
            </a:r>
            <a:r>
              <a:rPr lang="en-US" altLang="ko-KR" sz="4400" dirty="0" smtClean="0">
                <a:latin typeface="+mn-lt"/>
              </a:rPr>
              <a:t>, </a:t>
            </a:r>
            <a:r>
              <a:rPr lang="en-US" altLang="ko-KR" sz="3600" i="1" dirty="0" smtClean="0"/>
              <a:t>ICML </a:t>
            </a:r>
            <a:r>
              <a:rPr lang="en-US" altLang="ko-KR" sz="3600" i="1" dirty="0" smtClean="0">
                <a:latin typeface="+mn-lt"/>
              </a:rPr>
              <a:t>2016</a:t>
            </a:r>
            <a:r>
              <a:rPr lang="en-US" altLang="ko-KR" sz="4400" dirty="0" smtClean="0">
                <a:latin typeface="+mn-lt"/>
              </a:rPr>
              <a:t>.</a:t>
            </a:r>
            <a:endParaRPr lang="ko-KR" altLang="en-US" sz="3600" i="1" dirty="0">
              <a:latin typeface="+mn-lt"/>
            </a:endParaRP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0" y="0"/>
            <a:ext cx="9144000" cy="332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/>
              <a:t>Slide credit: </a:t>
            </a:r>
            <a:r>
              <a:rPr lang="en-US" altLang="ko-KR" sz="1600" dirty="0" err="1" smtClean="0"/>
              <a:t>Sangdoo</a:t>
            </a:r>
            <a:r>
              <a:rPr lang="en-US" altLang="ko-KR" sz="1600" dirty="0" smtClean="0"/>
              <a:t> Yun @PIL (pil.snu.ac.kr)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4152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Generative Adversarial Text to Image Synthesis</a:t>
            </a:r>
            <a:endParaRPr kumimoji="1"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85" y="1340768"/>
            <a:ext cx="5075852" cy="44976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199" y="1867412"/>
            <a:ext cx="4991151" cy="344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73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model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28650" y="1697546"/>
            <a:ext cx="7886700" cy="4611774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sz="3200" i="1" dirty="0" smtClean="0"/>
              <a:t>What I cannot create, I do not </a:t>
            </a:r>
            <a:r>
              <a:rPr lang="en-US" altLang="ko-KR" sz="3200" i="1" dirty="0"/>
              <a:t>understand </a:t>
            </a:r>
            <a:r>
              <a:rPr lang="en-US" altLang="ko-KR" i="1" dirty="0" smtClean="0"/>
              <a:t/>
            </a:r>
            <a:br>
              <a:rPr lang="en-US" altLang="ko-KR" i="1" dirty="0" smtClean="0"/>
            </a:br>
            <a:r>
              <a:rPr lang="en-US" altLang="ko-KR" i="1" dirty="0" smtClean="0"/>
              <a:t>—</a:t>
            </a:r>
            <a:r>
              <a:rPr lang="en-US" altLang="ko-KR" i="1" dirty="0"/>
              <a:t>Richard </a:t>
            </a:r>
            <a:r>
              <a:rPr lang="en-US" altLang="ko-KR" i="1" dirty="0" smtClean="0"/>
              <a:t>Feynman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Generating images</a:t>
            </a:r>
          </a:p>
          <a:p>
            <a:pPr lvl="1"/>
            <a:r>
              <a:rPr lang="en-US" altLang="ko-KR" dirty="0" smtClean="0"/>
              <a:t>Image data (e.g. ImageNet): </a:t>
            </a:r>
            <a:r>
              <a:rPr lang="en-US" altLang="ko-KR" u="sng" dirty="0" smtClean="0"/>
              <a:t>samples from the true data distribution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Generative model (e.g. deep neural network): outputs images, which means </a:t>
            </a:r>
            <a:r>
              <a:rPr lang="en-US" altLang="ko-KR" u="sng" dirty="0" smtClean="0"/>
              <a:t>samples from the model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665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Review of 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5" name="오른쪽 화살표 3"/>
          <p:cNvSpPr/>
          <p:nvPr/>
        </p:nvSpPr>
        <p:spPr>
          <a:xfrm>
            <a:off x="3999492" y="2545687"/>
            <a:ext cx="1045241" cy="46298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6" descr="Chief Wiggum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7726" y="4167323"/>
            <a:ext cx="954952" cy="144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오른쪽 화살표 5"/>
          <p:cNvSpPr/>
          <p:nvPr/>
        </p:nvSpPr>
        <p:spPr>
          <a:xfrm>
            <a:off x="4034688" y="4636513"/>
            <a:ext cx="1045241" cy="46298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135023" y="3878537"/>
            <a:ext cx="125645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0000"/>
                </a:solidFill>
              </a:rPr>
              <a:t>IT’S FAKE MONEY!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31396" y="5413153"/>
            <a:ext cx="125645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B0F0"/>
                </a:solidFill>
              </a:rPr>
              <a:t>IT’S </a:t>
            </a:r>
            <a:r>
              <a:rPr lang="en-US" altLang="ko-KR" sz="1600" b="1" dirty="0" smtClean="0">
                <a:solidFill>
                  <a:srgbClr val="00B0F0"/>
                </a:solidFill>
              </a:rPr>
              <a:t>REAL </a:t>
            </a:r>
            <a:r>
              <a:rPr lang="en-US" altLang="ko-KR" sz="1600" b="1" dirty="0">
                <a:solidFill>
                  <a:srgbClr val="00B0F0"/>
                </a:solidFill>
              </a:rPr>
              <a:t>MONEY</a:t>
            </a:r>
            <a:r>
              <a:rPr lang="en-US" altLang="ko-KR" sz="1600" b="1" dirty="0" smtClean="0">
                <a:solidFill>
                  <a:srgbClr val="00B0F0"/>
                </a:solidFill>
              </a:rPr>
              <a:t>!</a:t>
            </a:r>
            <a:endParaRPr lang="ko-KR" altLang="en-US" sz="1600" b="1" dirty="0">
              <a:solidFill>
                <a:srgbClr val="00B0F0"/>
              </a:solidFill>
            </a:endParaRPr>
          </a:p>
        </p:txBody>
      </p:sp>
      <p:cxnSp>
        <p:nvCxnSpPr>
          <p:cNvPr id="10" name="직선 화살표 연결선 9"/>
          <p:cNvCxnSpPr>
            <a:stCxn id="8" idx="3"/>
          </p:cNvCxnSpPr>
          <p:nvPr/>
        </p:nvCxnSpPr>
        <p:spPr>
          <a:xfrm flipV="1">
            <a:off x="6052678" y="4446476"/>
            <a:ext cx="520504" cy="4435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8" idx="3"/>
          </p:cNvCxnSpPr>
          <p:nvPr/>
        </p:nvCxnSpPr>
        <p:spPr>
          <a:xfrm>
            <a:off x="6052678" y="4890048"/>
            <a:ext cx="520504" cy="450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1298250" y="1895044"/>
            <a:ext cx="6616238" cy="175351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98250" y="3744513"/>
            <a:ext cx="6616238" cy="241550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으로 구부러진 화살표 15"/>
          <p:cNvSpPr/>
          <p:nvPr/>
        </p:nvSpPr>
        <p:spPr>
          <a:xfrm>
            <a:off x="927906" y="2589905"/>
            <a:ext cx="763121" cy="2460984"/>
          </a:xfrm>
          <a:prstGeom prst="curv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오른쪽으로 구부러진 화살표 16"/>
          <p:cNvSpPr/>
          <p:nvPr/>
        </p:nvSpPr>
        <p:spPr>
          <a:xfrm rot="10800000">
            <a:off x="7466479" y="2558278"/>
            <a:ext cx="763121" cy="2460984"/>
          </a:xfrm>
          <a:prstGeom prst="curv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60443" y="4793831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5546" y="2424621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59829" y="5019262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9029" y="4406039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91308" y="4648657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36540" y="4339960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4868" y="4063864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내용 개체 틀 2"/>
          <p:cNvSpPr>
            <a:spLocks noGrp="1"/>
          </p:cNvSpPr>
          <p:nvPr>
            <p:ph idx="1"/>
          </p:nvPr>
        </p:nvSpPr>
        <p:spPr>
          <a:xfrm>
            <a:off x="628650" y="1268760"/>
            <a:ext cx="7886700" cy="4611774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altLang="ko-KR" sz="2800" dirty="0"/>
              <a:t>Counterfeiters vs Police </a:t>
            </a:r>
            <a:r>
              <a:rPr lang="en-US" altLang="ko-KR" sz="2800" dirty="0" smtClean="0"/>
              <a:t>Game</a:t>
            </a:r>
            <a:endParaRPr lang="ko-KR" altLang="en-US" sz="2800" dirty="0"/>
          </a:p>
        </p:txBody>
      </p:sp>
      <p:grpSp>
        <p:nvGrpSpPr>
          <p:cNvPr id="24" name="그룹 23"/>
          <p:cNvGrpSpPr/>
          <p:nvPr/>
        </p:nvGrpSpPr>
        <p:grpSpPr>
          <a:xfrm>
            <a:off x="1781410" y="2121848"/>
            <a:ext cx="2032910" cy="1219534"/>
            <a:chOff x="1466190" y="1869095"/>
            <a:chExt cx="2196713" cy="1317798"/>
          </a:xfrm>
        </p:grpSpPr>
        <p:pic>
          <p:nvPicPr>
            <p:cNvPr id="25" name="Picture 8" descr="https://s-media-cache-ak0.pinimg.com/236x/2e/1d/56/2e1d560a1e40ba83f0e5958719a63df7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6190" y="1956141"/>
              <a:ext cx="1230752" cy="1230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4249" y="1869095"/>
              <a:ext cx="1188654" cy="1221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5718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Review of 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265671" y="3397182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353595" y="3502690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696495" y="3502690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2725195" y="3502690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068095" y="3502690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265671" y="2764136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353595" y="286964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696495" y="286964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725195" y="286964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068095" y="286964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265671" y="4027376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353595" y="413288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696495" y="413288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725195" y="413288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068095" y="4132884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stCxn id="22" idx="0"/>
            <a:endCxn id="8" idx="4"/>
          </p:cNvCxnSpPr>
          <p:nvPr/>
        </p:nvCxnSpPr>
        <p:spPr>
          <a:xfrm flipV="1">
            <a:off x="1481084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22" idx="0"/>
            <a:endCxn id="9" idx="4"/>
          </p:cNvCxnSpPr>
          <p:nvPr/>
        </p:nvCxnSpPr>
        <p:spPr>
          <a:xfrm flipV="1">
            <a:off x="1481084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22" idx="0"/>
            <a:endCxn id="12" idx="4"/>
          </p:cNvCxnSpPr>
          <p:nvPr/>
        </p:nvCxnSpPr>
        <p:spPr>
          <a:xfrm flipV="1">
            <a:off x="1481084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22" idx="0"/>
            <a:endCxn id="13" idx="4"/>
          </p:cNvCxnSpPr>
          <p:nvPr/>
        </p:nvCxnSpPr>
        <p:spPr>
          <a:xfrm flipV="1">
            <a:off x="1481084" y="3757667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23" idx="0"/>
            <a:endCxn id="8" idx="4"/>
          </p:cNvCxnSpPr>
          <p:nvPr/>
        </p:nvCxnSpPr>
        <p:spPr>
          <a:xfrm flipH="1" flipV="1">
            <a:off x="1481084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23" idx="0"/>
            <a:endCxn id="9" idx="4"/>
          </p:cNvCxnSpPr>
          <p:nvPr/>
        </p:nvCxnSpPr>
        <p:spPr>
          <a:xfrm flipV="1">
            <a:off x="1823984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23" idx="0"/>
            <a:endCxn id="12" idx="4"/>
          </p:cNvCxnSpPr>
          <p:nvPr/>
        </p:nvCxnSpPr>
        <p:spPr>
          <a:xfrm flipV="1">
            <a:off x="1823984" y="3757667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3" idx="0"/>
            <a:endCxn id="13" idx="4"/>
          </p:cNvCxnSpPr>
          <p:nvPr/>
        </p:nvCxnSpPr>
        <p:spPr>
          <a:xfrm flipV="1">
            <a:off x="1823984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6" idx="0"/>
            <a:endCxn id="8" idx="4"/>
          </p:cNvCxnSpPr>
          <p:nvPr/>
        </p:nvCxnSpPr>
        <p:spPr>
          <a:xfrm flipH="1" flipV="1">
            <a:off x="1481084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6" idx="0"/>
            <a:endCxn id="9" idx="4"/>
          </p:cNvCxnSpPr>
          <p:nvPr/>
        </p:nvCxnSpPr>
        <p:spPr>
          <a:xfrm flipH="1" flipV="1">
            <a:off x="1823984" y="3757667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6" idx="0"/>
            <a:endCxn id="12" idx="4"/>
          </p:cNvCxnSpPr>
          <p:nvPr/>
        </p:nvCxnSpPr>
        <p:spPr>
          <a:xfrm flipV="1">
            <a:off x="2852684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6" idx="0"/>
            <a:endCxn id="13" idx="4"/>
          </p:cNvCxnSpPr>
          <p:nvPr/>
        </p:nvCxnSpPr>
        <p:spPr>
          <a:xfrm flipV="1">
            <a:off x="2852684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7" idx="0"/>
            <a:endCxn id="8" idx="4"/>
          </p:cNvCxnSpPr>
          <p:nvPr/>
        </p:nvCxnSpPr>
        <p:spPr>
          <a:xfrm flipH="1" flipV="1">
            <a:off x="1481084" y="3757667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7" idx="0"/>
            <a:endCxn id="9" idx="4"/>
          </p:cNvCxnSpPr>
          <p:nvPr/>
        </p:nvCxnSpPr>
        <p:spPr>
          <a:xfrm flipH="1" flipV="1">
            <a:off x="1823984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7" idx="0"/>
            <a:endCxn id="12" idx="4"/>
          </p:cNvCxnSpPr>
          <p:nvPr/>
        </p:nvCxnSpPr>
        <p:spPr>
          <a:xfrm flipH="1" flipV="1">
            <a:off x="2852684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7" idx="0"/>
            <a:endCxn id="13" idx="4"/>
          </p:cNvCxnSpPr>
          <p:nvPr/>
        </p:nvCxnSpPr>
        <p:spPr>
          <a:xfrm flipV="1">
            <a:off x="3195584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052584" y="3322535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2052584" y="2680540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2052584" y="3955292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cxnSp>
        <p:nvCxnSpPr>
          <p:cNvPr id="39" name="직선 화살표 연결선 38"/>
          <p:cNvCxnSpPr>
            <a:endCxn id="15" idx="4"/>
          </p:cNvCxnSpPr>
          <p:nvPr/>
        </p:nvCxnSpPr>
        <p:spPr>
          <a:xfrm flipV="1">
            <a:off x="1481084" y="3124621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endCxn id="16" idx="4"/>
          </p:cNvCxnSpPr>
          <p:nvPr/>
        </p:nvCxnSpPr>
        <p:spPr>
          <a:xfrm flipV="1">
            <a:off x="1481084" y="3124621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8" idx="0"/>
            <a:endCxn id="19" idx="4"/>
          </p:cNvCxnSpPr>
          <p:nvPr/>
        </p:nvCxnSpPr>
        <p:spPr>
          <a:xfrm flipV="1">
            <a:off x="1481084" y="3124621"/>
            <a:ext cx="13716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20" idx="4"/>
          </p:cNvCxnSpPr>
          <p:nvPr/>
        </p:nvCxnSpPr>
        <p:spPr>
          <a:xfrm flipV="1">
            <a:off x="1481084" y="3124621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5" idx="4"/>
          </p:cNvCxnSpPr>
          <p:nvPr/>
        </p:nvCxnSpPr>
        <p:spPr>
          <a:xfrm flipH="1" flipV="1">
            <a:off x="1481084" y="3124621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6" idx="4"/>
          </p:cNvCxnSpPr>
          <p:nvPr/>
        </p:nvCxnSpPr>
        <p:spPr>
          <a:xfrm flipV="1">
            <a:off x="1823984" y="3124621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9" idx="0"/>
            <a:endCxn id="19" idx="4"/>
          </p:cNvCxnSpPr>
          <p:nvPr/>
        </p:nvCxnSpPr>
        <p:spPr>
          <a:xfrm flipV="1">
            <a:off x="1823984" y="3124621"/>
            <a:ext cx="10287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20" idx="4"/>
          </p:cNvCxnSpPr>
          <p:nvPr/>
        </p:nvCxnSpPr>
        <p:spPr>
          <a:xfrm flipV="1">
            <a:off x="1823984" y="3124621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5" idx="4"/>
          </p:cNvCxnSpPr>
          <p:nvPr/>
        </p:nvCxnSpPr>
        <p:spPr>
          <a:xfrm flipH="1" flipV="1">
            <a:off x="1481084" y="3124621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6" idx="4"/>
          </p:cNvCxnSpPr>
          <p:nvPr/>
        </p:nvCxnSpPr>
        <p:spPr>
          <a:xfrm flipH="1" flipV="1">
            <a:off x="1823984" y="3124621"/>
            <a:ext cx="10287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9" idx="4"/>
          </p:cNvCxnSpPr>
          <p:nvPr/>
        </p:nvCxnSpPr>
        <p:spPr>
          <a:xfrm flipV="1">
            <a:off x="2852684" y="3124621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12" idx="0"/>
            <a:endCxn id="20" idx="4"/>
          </p:cNvCxnSpPr>
          <p:nvPr/>
        </p:nvCxnSpPr>
        <p:spPr>
          <a:xfrm flipV="1">
            <a:off x="2852684" y="3124621"/>
            <a:ext cx="3429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endCxn id="15" idx="4"/>
          </p:cNvCxnSpPr>
          <p:nvPr/>
        </p:nvCxnSpPr>
        <p:spPr>
          <a:xfrm flipH="1" flipV="1">
            <a:off x="1481084" y="3124621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6" idx="4"/>
          </p:cNvCxnSpPr>
          <p:nvPr/>
        </p:nvCxnSpPr>
        <p:spPr>
          <a:xfrm flipH="1" flipV="1">
            <a:off x="1823984" y="3124621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9" idx="4"/>
          </p:cNvCxnSpPr>
          <p:nvPr/>
        </p:nvCxnSpPr>
        <p:spPr>
          <a:xfrm flipH="1" flipV="1">
            <a:off x="2852684" y="3124621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13" idx="0"/>
            <a:endCxn id="20" idx="4"/>
          </p:cNvCxnSpPr>
          <p:nvPr/>
        </p:nvCxnSpPr>
        <p:spPr>
          <a:xfrm flipV="1">
            <a:off x="3195584" y="3124621"/>
            <a:ext cx="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endCxn id="22" idx="4"/>
          </p:cNvCxnSpPr>
          <p:nvPr/>
        </p:nvCxnSpPr>
        <p:spPr>
          <a:xfrm flipH="1" flipV="1">
            <a:off x="1481084" y="4387861"/>
            <a:ext cx="817392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endCxn id="23" idx="4"/>
          </p:cNvCxnSpPr>
          <p:nvPr/>
        </p:nvCxnSpPr>
        <p:spPr>
          <a:xfrm flipH="1" flipV="1">
            <a:off x="1823984" y="4387861"/>
            <a:ext cx="474492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endCxn id="26" idx="4"/>
          </p:cNvCxnSpPr>
          <p:nvPr/>
        </p:nvCxnSpPr>
        <p:spPr>
          <a:xfrm flipV="1">
            <a:off x="2298476" y="4387861"/>
            <a:ext cx="554208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endCxn id="27" idx="4"/>
          </p:cNvCxnSpPr>
          <p:nvPr/>
        </p:nvCxnSpPr>
        <p:spPr>
          <a:xfrm flipV="1">
            <a:off x="2298476" y="4387861"/>
            <a:ext cx="897108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2168349" y="2048998"/>
            <a:ext cx="254977" cy="25497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화살표 연결선 59"/>
          <p:cNvCxnSpPr>
            <a:endCxn id="15" idx="0"/>
          </p:cNvCxnSpPr>
          <p:nvPr/>
        </p:nvCxnSpPr>
        <p:spPr>
          <a:xfrm flipH="1">
            <a:off x="1481084" y="2303975"/>
            <a:ext cx="814754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endCxn id="16" idx="0"/>
          </p:cNvCxnSpPr>
          <p:nvPr/>
        </p:nvCxnSpPr>
        <p:spPr>
          <a:xfrm flipH="1">
            <a:off x="1823984" y="2303975"/>
            <a:ext cx="471854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endCxn id="19" idx="0"/>
          </p:cNvCxnSpPr>
          <p:nvPr/>
        </p:nvCxnSpPr>
        <p:spPr>
          <a:xfrm>
            <a:off x="2295838" y="2303975"/>
            <a:ext cx="556846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endCxn id="20" idx="0"/>
          </p:cNvCxnSpPr>
          <p:nvPr/>
        </p:nvCxnSpPr>
        <p:spPr>
          <a:xfrm>
            <a:off x="2295838" y="2303975"/>
            <a:ext cx="899746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모서리가 둥근 직사각형 63"/>
          <p:cNvSpPr/>
          <p:nvPr/>
        </p:nvSpPr>
        <p:spPr>
          <a:xfrm>
            <a:off x="5394766" y="3397182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5482690" y="3502690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5825590" y="3502690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6854290" y="3502690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7197190" y="3502690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5394766" y="2764136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5482690" y="286964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5825590" y="286964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>
            <a:off x="6854290" y="286964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/>
          <p:nvPr/>
        </p:nvSpPr>
        <p:spPr>
          <a:xfrm>
            <a:off x="7197190" y="286964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5394766" y="4027376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/>
          <p:cNvSpPr/>
          <p:nvPr/>
        </p:nvSpPr>
        <p:spPr>
          <a:xfrm>
            <a:off x="5482690" y="413288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5825590" y="413288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6854290" y="413288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7197190" y="4132884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/>
          <p:cNvCxnSpPr/>
          <p:nvPr/>
        </p:nvCxnSpPr>
        <p:spPr>
          <a:xfrm flipV="1">
            <a:off x="5610179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/>
          <p:nvPr/>
        </p:nvCxnSpPr>
        <p:spPr>
          <a:xfrm flipV="1">
            <a:off x="5610179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/>
          <p:nvPr/>
        </p:nvCxnSpPr>
        <p:spPr>
          <a:xfrm flipV="1">
            <a:off x="5610179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/>
          <p:nvPr/>
        </p:nvCxnSpPr>
        <p:spPr>
          <a:xfrm flipV="1">
            <a:off x="5610179" y="3757667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H="1" flipV="1">
            <a:off x="5610179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5953079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5953079" y="3757667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 flipV="1">
            <a:off x="5953079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/>
          <p:nvPr/>
        </p:nvCxnSpPr>
        <p:spPr>
          <a:xfrm flipH="1" flipV="1">
            <a:off x="5610179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/>
          <p:nvPr/>
        </p:nvCxnSpPr>
        <p:spPr>
          <a:xfrm flipH="1" flipV="1">
            <a:off x="5953079" y="3757667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/>
          <p:nvPr/>
        </p:nvCxnSpPr>
        <p:spPr>
          <a:xfrm flipV="1">
            <a:off x="6981779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 flipV="1">
            <a:off x="6981779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/>
          <p:nvPr/>
        </p:nvCxnSpPr>
        <p:spPr>
          <a:xfrm flipH="1" flipV="1">
            <a:off x="5610179" y="3757667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 flipH="1" flipV="1">
            <a:off x="5953079" y="3757667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 flipH="1" flipV="1">
            <a:off x="6981779" y="3757667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/>
          <p:nvPr/>
        </p:nvCxnSpPr>
        <p:spPr>
          <a:xfrm flipV="1">
            <a:off x="7324679" y="3757667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6181679" y="3322535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96" name="TextBox 95"/>
          <p:cNvSpPr txBox="1"/>
          <p:nvPr/>
        </p:nvSpPr>
        <p:spPr>
          <a:xfrm>
            <a:off x="6181679" y="2680540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97" name="TextBox 96"/>
          <p:cNvSpPr txBox="1"/>
          <p:nvPr/>
        </p:nvSpPr>
        <p:spPr>
          <a:xfrm>
            <a:off x="6181679" y="3955292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cxnSp>
        <p:nvCxnSpPr>
          <p:cNvPr id="98" name="직선 화살표 연결선 97"/>
          <p:cNvCxnSpPr/>
          <p:nvPr/>
        </p:nvCxnSpPr>
        <p:spPr>
          <a:xfrm flipV="1">
            <a:off x="5610179" y="3124621"/>
            <a:ext cx="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/>
          <p:nvPr/>
        </p:nvCxnSpPr>
        <p:spPr>
          <a:xfrm flipV="1">
            <a:off x="5610179" y="3124621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/>
          <p:nvPr/>
        </p:nvCxnSpPr>
        <p:spPr>
          <a:xfrm flipV="1">
            <a:off x="5610179" y="3124621"/>
            <a:ext cx="13716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/>
          <p:nvPr/>
        </p:nvCxnSpPr>
        <p:spPr>
          <a:xfrm flipV="1">
            <a:off x="5610179" y="3124621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/>
          <p:nvPr/>
        </p:nvCxnSpPr>
        <p:spPr>
          <a:xfrm flipH="1" flipV="1">
            <a:off x="5610179" y="3124621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/>
          <p:nvPr/>
        </p:nvCxnSpPr>
        <p:spPr>
          <a:xfrm flipV="1">
            <a:off x="5953079" y="3124621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/>
          <p:nvPr/>
        </p:nvCxnSpPr>
        <p:spPr>
          <a:xfrm flipV="1">
            <a:off x="5953079" y="3124621"/>
            <a:ext cx="10287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/>
          <p:nvPr/>
        </p:nvCxnSpPr>
        <p:spPr>
          <a:xfrm flipV="1">
            <a:off x="5953079" y="3124621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/>
          <p:nvPr/>
        </p:nvCxnSpPr>
        <p:spPr>
          <a:xfrm flipH="1" flipV="1">
            <a:off x="5610179" y="3124621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/>
          <p:nvPr/>
        </p:nvCxnSpPr>
        <p:spPr>
          <a:xfrm flipH="1" flipV="1">
            <a:off x="5953079" y="3124621"/>
            <a:ext cx="10287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/>
          <p:nvPr/>
        </p:nvCxnSpPr>
        <p:spPr>
          <a:xfrm flipV="1">
            <a:off x="6981779" y="3124621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/>
          <p:nvPr/>
        </p:nvCxnSpPr>
        <p:spPr>
          <a:xfrm flipV="1">
            <a:off x="6981779" y="3124621"/>
            <a:ext cx="3429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/>
          <p:nvPr/>
        </p:nvCxnSpPr>
        <p:spPr>
          <a:xfrm flipH="1" flipV="1">
            <a:off x="5610179" y="3124621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/>
          <p:nvPr/>
        </p:nvCxnSpPr>
        <p:spPr>
          <a:xfrm flipH="1" flipV="1">
            <a:off x="5953079" y="3124621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/>
          <p:nvPr/>
        </p:nvCxnSpPr>
        <p:spPr>
          <a:xfrm flipH="1" flipV="1">
            <a:off x="6981779" y="3124621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/>
          <p:nvPr/>
        </p:nvCxnSpPr>
        <p:spPr>
          <a:xfrm flipV="1">
            <a:off x="7324679" y="3124621"/>
            <a:ext cx="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7506789" y="4798232"/>
            <a:ext cx="1620585" cy="107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모서리가 둥근 직사각형 114"/>
          <p:cNvSpPr/>
          <p:nvPr/>
        </p:nvSpPr>
        <p:spPr>
          <a:xfrm>
            <a:off x="5583800" y="4932675"/>
            <a:ext cx="1740880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/>
          <p:cNvSpPr/>
          <p:nvPr/>
        </p:nvSpPr>
        <p:spPr>
          <a:xfrm>
            <a:off x="5649746" y="5038183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/>
          <p:cNvSpPr/>
          <p:nvPr/>
        </p:nvSpPr>
        <p:spPr>
          <a:xfrm>
            <a:off x="5992646" y="5038183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/>
          <p:cNvSpPr/>
          <p:nvPr/>
        </p:nvSpPr>
        <p:spPr>
          <a:xfrm>
            <a:off x="6667613" y="5038183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/>
          <p:cNvSpPr/>
          <p:nvPr/>
        </p:nvSpPr>
        <p:spPr>
          <a:xfrm>
            <a:off x="7010513" y="5038183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19"/>
          <p:cNvSpPr txBox="1"/>
          <p:nvPr/>
        </p:nvSpPr>
        <p:spPr>
          <a:xfrm>
            <a:off x="6181679" y="4860591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121" name="직사각형 120"/>
          <p:cNvSpPr/>
          <p:nvPr/>
        </p:nvSpPr>
        <p:spPr>
          <a:xfrm>
            <a:off x="5606711" y="5439065"/>
            <a:ext cx="1669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Random noise z</a:t>
            </a:r>
          </a:p>
        </p:txBody>
      </p:sp>
      <p:cxnSp>
        <p:nvCxnSpPr>
          <p:cNvPr id="122" name="직선 화살표 연결선 121"/>
          <p:cNvCxnSpPr/>
          <p:nvPr/>
        </p:nvCxnSpPr>
        <p:spPr>
          <a:xfrm flipH="1" flipV="1">
            <a:off x="5610179" y="4387861"/>
            <a:ext cx="167056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/>
          <p:nvPr/>
        </p:nvCxnSpPr>
        <p:spPr>
          <a:xfrm flipV="1">
            <a:off x="5777235" y="4387861"/>
            <a:ext cx="1758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/>
          <p:nvPr/>
        </p:nvCxnSpPr>
        <p:spPr>
          <a:xfrm flipV="1">
            <a:off x="5777235" y="4387861"/>
            <a:ext cx="12045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/>
          <p:nvPr/>
        </p:nvCxnSpPr>
        <p:spPr>
          <a:xfrm flipV="1">
            <a:off x="5777235" y="4387861"/>
            <a:ext cx="15474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/>
          <p:nvPr/>
        </p:nvCxnSpPr>
        <p:spPr>
          <a:xfrm flipH="1" flipV="1">
            <a:off x="5610179" y="4387861"/>
            <a:ext cx="509956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/>
          <p:nvPr/>
        </p:nvCxnSpPr>
        <p:spPr>
          <a:xfrm flipH="1" flipV="1">
            <a:off x="5953079" y="4387861"/>
            <a:ext cx="167056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/>
          <p:nvPr/>
        </p:nvCxnSpPr>
        <p:spPr>
          <a:xfrm flipV="1">
            <a:off x="6120135" y="4387861"/>
            <a:ext cx="8616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/>
          <p:nvPr/>
        </p:nvCxnSpPr>
        <p:spPr>
          <a:xfrm flipV="1">
            <a:off x="6120135" y="4387861"/>
            <a:ext cx="12045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/>
          <p:nvPr/>
        </p:nvCxnSpPr>
        <p:spPr>
          <a:xfrm flipH="1" flipV="1">
            <a:off x="5610179" y="4387861"/>
            <a:ext cx="11849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/>
          <p:nvPr/>
        </p:nvCxnSpPr>
        <p:spPr>
          <a:xfrm flipH="1" flipV="1">
            <a:off x="5953079" y="4387861"/>
            <a:ext cx="8420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/>
          <p:nvPr/>
        </p:nvCxnSpPr>
        <p:spPr>
          <a:xfrm flipV="1">
            <a:off x="6795102" y="4387861"/>
            <a:ext cx="186677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/>
          <p:nvPr/>
        </p:nvCxnSpPr>
        <p:spPr>
          <a:xfrm flipV="1">
            <a:off x="6795102" y="4387861"/>
            <a:ext cx="529577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/>
          <p:nvPr/>
        </p:nvCxnSpPr>
        <p:spPr>
          <a:xfrm flipH="1" flipV="1">
            <a:off x="5610179" y="4387861"/>
            <a:ext cx="15278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/>
          <p:nvPr/>
        </p:nvCxnSpPr>
        <p:spPr>
          <a:xfrm flipH="1" flipV="1">
            <a:off x="5953079" y="4387861"/>
            <a:ext cx="11849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/>
          <p:nvPr/>
        </p:nvCxnSpPr>
        <p:spPr>
          <a:xfrm flipH="1" flipV="1">
            <a:off x="6981779" y="4387861"/>
            <a:ext cx="1562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/>
          <p:cNvCxnSpPr/>
          <p:nvPr/>
        </p:nvCxnSpPr>
        <p:spPr>
          <a:xfrm flipV="1">
            <a:off x="7138002" y="4387861"/>
            <a:ext cx="186677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6181679" y="4851709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139" name="모서리가 둥근 직사각형 138"/>
          <p:cNvSpPr/>
          <p:nvPr/>
        </p:nvSpPr>
        <p:spPr>
          <a:xfrm>
            <a:off x="2075112" y="1955214"/>
            <a:ext cx="460500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0" name="Picture 6" descr="Chief Wiggum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320" y="2928604"/>
            <a:ext cx="755752" cy="114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모서리가 둥근 직사각형 140"/>
          <p:cNvSpPr/>
          <p:nvPr/>
        </p:nvSpPr>
        <p:spPr>
          <a:xfrm>
            <a:off x="209549" y="1256549"/>
            <a:ext cx="4304982" cy="5067300"/>
          </a:xfrm>
          <a:prstGeom prst="roundRect">
            <a:avLst>
              <a:gd name="adj" fmla="val 697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4857430" y="1256549"/>
            <a:ext cx="4182059" cy="5067300"/>
          </a:xfrm>
          <a:prstGeom prst="roundRect">
            <a:avLst>
              <a:gd name="adj" fmla="val 697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" name="그림 14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0992" y="1608659"/>
            <a:ext cx="842534" cy="8694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9227" y="4851709"/>
            <a:ext cx="839150" cy="8391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5" name="직사각형 144"/>
          <p:cNvSpPr/>
          <p:nvPr/>
        </p:nvSpPr>
        <p:spPr>
          <a:xfrm>
            <a:off x="209547" y="1124744"/>
            <a:ext cx="2770625" cy="3930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Discriminator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D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4857429" y="1124744"/>
            <a:ext cx="2254292" cy="393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Generator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G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8157129" y="4613566"/>
            <a:ext cx="538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p</a:t>
            </a:r>
            <a:r>
              <a:rPr lang="en-US" altLang="ko-KR" dirty="0" smtClean="0">
                <a:solidFill>
                  <a:srgbClr val="FF0000"/>
                </a:solidFill>
              </a:rPr>
              <a:t>(z)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48" name="직선 화살표 연결선 147"/>
          <p:cNvCxnSpPr/>
          <p:nvPr/>
        </p:nvCxnSpPr>
        <p:spPr>
          <a:xfrm flipH="1">
            <a:off x="5610179" y="2478154"/>
            <a:ext cx="87208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/>
          <p:cNvCxnSpPr/>
          <p:nvPr/>
        </p:nvCxnSpPr>
        <p:spPr>
          <a:xfrm flipH="1">
            <a:off x="5953079" y="2478154"/>
            <a:ext cx="52918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/>
          <p:cNvCxnSpPr/>
          <p:nvPr/>
        </p:nvCxnSpPr>
        <p:spPr>
          <a:xfrm>
            <a:off x="6482259" y="2478154"/>
            <a:ext cx="49952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/>
          <p:cNvCxnSpPr/>
          <p:nvPr/>
        </p:nvCxnSpPr>
        <p:spPr>
          <a:xfrm>
            <a:off x="6482259" y="2478154"/>
            <a:ext cx="84242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직사각형 151"/>
          <p:cNvSpPr/>
          <p:nvPr/>
        </p:nvSpPr>
        <p:spPr>
          <a:xfrm>
            <a:off x="692904" y="5119997"/>
            <a:ext cx="1027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Sample x</a:t>
            </a:r>
          </a:p>
        </p:txBody>
      </p:sp>
      <p:grpSp>
        <p:nvGrpSpPr>
          <p:cNvPr id="153" name="그룹 152"/>
          <p:cNvGrpSpPr/>
          <p:nvPr/>
        </p:nvGrpSpPr>
        <p:grpSpPr>
          <a:xfrm>
            <a:off x="7575257" y="3273715"/>
            <a:ext cx="1331603" cy="798823"/>
            <a:chOff x="1466190" y="1869095"/>
            <a:chExt cx="2196713" cy="1317798"/>
          </a:xfrm>
        </p:grpSpPr>
        <p:pic>
          <p:nvPicPr>
            <p:cNvPr id="154" name="Picture 8" descr="https://s-media-cache-ak0.pinimg.com/236x/2e/1d/56/2e1d560a1e40ba83f0e5958719a63df7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6190" y="1956141"/>
              <a:ext cx="1230752" cy="1230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5" name="그림 15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4249" y="1869095"/>
              <a:ext cx="1188654" cy="1221220"/>
            </a:xfrm>
            <a:prstGeom prst="rect">
              <a:avLst/>
            </a:prstGeom>
          </p:spPr>
        </p:pic>
      </p:grpSp>
      <p:pic>
        <p:nvPicPr>
          <p:cNvPr id="156" name="그림 1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1618" y="5082541"/>
            <a:ext cx="576275" cy="5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442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6" grpId="0"/>
      <p:bldP spid="37" grpId="0"/>
      <p:bldP spid="38" grpId="0"/>
      <p:bldP spid="59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95" grpId="0"/>
      <p:bldP spid="96" grpId="0"/>
      <p:bldP spid="97" grpId="0"/>
      <p:bldP spid="115" grpId="0" animBg="1"/>
      <p:bldP spid="116" grpId="0" animBg="1"/>
      <p:bldP spid="117" grpId="0" animBg="1"/>
      <p:bldP spid="118" grpId="0" animBg="1"/>
      <p:bldP spid="119" grpId="0" animBg="1"/>
      <p:bldP spid="120" grpId="0"/>
      <p:bldP spid="121" grpId="0"/>
      <p:bldP spid="138" grpId="0"/>
      <p:bldP spid="139" grpId="0" animBg="1"/>
      <p:bldP spid="141" grpId="0" animBg="1"/>
      <p:bldP spid="142" grpId="0" animBg="1"/>
      <p:bldP spid="145" grpId="0" animBg="1"/>
      <p:bldP spid="146" grpId="0" animBg="1"/>
      <p:bldP spid="14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Review of 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881514" y="2793670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타원 5"/>
          <p:cNvSpPr/>
          <p:nvPr/>
        </p:nvSpPr>
        <p:spPr>
          <a:xfrm>
            <a:off x="935124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" name="타원 6"/>
          <p:cNvSpPr/>
          <p:nvPr/>
        </p:nvSpPr>
        <p:spPr>
          <a:xfrm>
            <a:off x="1144202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" name="타원 7"/>
          <p:cNvSpPr/>
          <p:nvPr/>
        </p:nvSpPr>
        <p:spPr>
          <a:xfrm>
            <a:off x="1771437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타원 8"/>
          <p:cNvSpPr/>
          <p:nvPr/>
        </p:nvSpPr>
        <p:spPr>
          <a:xfrm>
            <a:off x="1980516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81514" y="2407679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" name="타원 10"/>
          <p:cNvSpPr/>
          <p:nvPr/>
        </p:nvSpPr>
        <p:spPr>
          <a:xfrm>
            <a:off x="935124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2" name="타원 11"/>
          <p:cNvSpPr/>
          <p:nvPr/>
        </p:nvSpPr>
        <p:spPr>
          <a:xfrm>
            <a:off x="1144202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3" name="타원 12"/>
          <p:cNvSpPr/>
          <p:nvPr/>
        </p:nvSpPr>
        <p:spPr>
          <a:xfrm>
            <a:off x="1771437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" name="타원 13"/>
          <p:cNvSpPr/>
          <p:nvPr/>
        </p:nvSpPr>
        <p:spPr>
          <a:xfrm>
            <a:off x="1980516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881514" y="3177922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6" name="타원 15"/>
          <p:cNvSpPr/>
          <p:nvPr/>
        </p:nvSpPr>
        <p:spPr>
          <a:xfrm>
            <a:off x="935124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7" name="타원 16"/>
          <p:cNvSpPr/>
          <p:nvPr/>
        </p:nvSpPr>
        <p:spPr>
          <a:xfrm>
            <a:off x="1144202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8" name="타원 17"/>
          <p:cNvSpPr/>
          <p:nvPr/>
        </p:nvSpPr>
        <p:spPr>
          <a:xfrm>
            <a:off x="1771437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9" name="타원 18"/>
          <p:cNvSpPr/>
          <p:nvPr/>
        </p:nvSpPr>
        <p:spPr>
          <a:xfrm>
            <a:off x="1980516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20" name="직선 화살표 연결선 19"/>
          <p:cNvCxnSpPr>
            <a:stCxn id="18" idx="0"/>
            <a:endCxn id="8" idx="4"/>
          </p:cNvCxnSpPr>
          <p:nvPr/>
        </p:nvCxnSpPr>
        <p:spPr>
          <a:xfrm flipV="1">
            <a:off x="1012859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8" idx="0"/>
            <a:endCxn id="9" idx="4"/>
          </p:cNvCxnSpPr>
          <p:nvPr/>
        </p:nvCxnSpPr>
        <p:spPr>
          <a:xfrm flipV="1">
            <a:off x="1012859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8" idx="0"/>
            <a:endCxn id="10" idx="4"/>
          </p:cNvCxnSpPr>
          <p:nvPr/>
        </p:nvCxnSpPr>
        <p:spPr>
          <a:xfrm flipV="1">
            <a:off x="1012859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8" idx="0"/>
            <a:endCxn id="11" idx="4"/>
          </p:cNvCxnSpPr>
          <p:nvPr/>
        </p:nvCxnSpPr>
        <p:spPr>
          <a:xfrm flipV="1">
            <a:off x="1012859" y="3013471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9" idx="0"/>
            <a:endCxn id="8" idx="4"/>
          </p:cNvCxnSpPr>
          <p:nvPr/>
        </p:nvCxnSpPr>
        <p:spPr>
          <a:xfrm flipH="1" flipV="1">
            <a:off x="1012859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9" idx="0"/>
            <a:endCxn id="9" idx="4"/>
          </p:cNvCxnSpPr>
          <p:nvPr/>
        </p:nvCxnSpPr>
        <p:spPr>
          <a:xfrm flipV="1">
            <a:off x="1221937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9" idx="0"/>
            <a:endCxn id="10" idx="4"/>
          </p:cNvCxnSpPr>
          <p:nvPr/>
        </p:nvCxnSpPr>
        <p:spPr>
          <a:xfrm flipV="1">
            <a:off x="1221937" y="3013471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9" idx="0"/>
            <a:endCxn id="11" idx="4"/>
          </p:cNvCxnSpPr>
          <p:nvPr/>
        </p:nvCxnSpPr>
        <p:spPr>
          <a:xfrm flipV="1">
            <a:off x="1221937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0" idx="0"/>
            <a:endCxn id="8" idx="4"/>
          </p:cNvCxnSpPr>
          <p:nvPr/>
        </p:nvCxnSpPr>
        <p:spPr>
          <a:xfrm flipH="1" flipV="1">
            <a:off x="1012859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0" idx="0"/>
            <a:endCxn id="9" idx="4"/>
          </p:cNvCxnSpPr>
          <p:nvPr/>
        </p:nvCxnSpPr>
        <p:spPr>
          <a:xfrm flipH="1" flipV="1">
            <a:off x="1221937" y="3013471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0" idx="0"/>
            <a:endCxn id="10" idx="4"/>
          </p:cNvCxnSpPr>
          <p:nvPr/>
        </p:nvCxnSpPr>
        <p:spPr>
          <a:xfrm flipV="1">
            <a:off x="1849172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0" idx="0"/>
            <a:endCxn id="11" idx="4"/>
          </p:cNvCxnSpPr>
          <p:nvPr/>
        </p:nvCxnSpPr>
        <p:spPr>
          <a:xfrm flipV="1">
            <a:off x="1849172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1" idx="0"/>
            <a:endCxn id="8" idx="4"/>
          </p:cNvCxnSpPr>
          <p:nvPr/>
        </p:nvCxnSpPr>
        <p:spPr>
          <a:xfrm flipH="1" flipV="1">
            <a:off x="1012859" y="3013471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1" idx="0"/>
            <a:endCxn id="9" idx="4"/>
          </p:cNvCxnSpPr>
          <p:nvPr/>
        </p:nvCxnSpPr>
        <p:spPr>
          <a:xfrm flipH="1" flipV="1">
            <a:off x="1221937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1" idx="0"/>
            <a:endCxn id="10" idx="4"/>
          </p:cNvCxnSpPr>
          <p:nvPr/>
        </p:nvCxnSpPr>
        <p:spPr>
          <a:xfrm flipH="1" flipV="1">
            <a:off x="1849172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1" idx="0"/>
            <a:endCxn id="11" idx="4"/>
          </p:cNvCxnSpPr>
          <p:nvPr/>
        </p:nvCxnSpPr>
        <p:spPr>
          <a:xfrm flipV="1">
            <a:off x="2058250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361323" y="2748155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1361323" y="2356708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38" name="TextBox 37"/>
          <p:cNvSpPr txBox="1"/>
          <p:nvPr/>
        </p:nvSpPr>
        <p:spPr>
          <a:xfrm>
            <a:off x="1361323" y="3133969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39" name="직선 화살표 연결선 38"/>
          <p:cNvCxnSpPr>
            <a:endCxn id="13" idx="4"/>
          </p:cNvCxnSpPr>
          <p:nvPr/>
        </p:nvCxnSpPr>
        <p:spPr>
          <a:xfrm flipV="1">
            <a:off x="1012859" y="2627480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endCxn id="14" idx="4"/>
          </p:cNvCxnSpPr>
          <p:nvPr/>
        </p:nvCxnSpPr>
        <p:spPr>
          <a:xfrm flipV="1">
            <a:off x="1012859" y="2627480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8" idx="0"/>
            <a:endCxn id="15" idx="4"/>
          </p:cNvCxnSpPr>
          <p:nvPr/>
        </p:nvCxnSpPr>
        <p:spPr>
          <a:xfrm flipV="1">
            <a:off x="1012859" y="2627480"/>
            <a:ext cx="836313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16" idx="4"/>
          </p:cNvCxnSpPr>
          <p:nvPr/>
        </p:nvCxnSpPr>
        <p:spPr>
          <a:xfrm flipV="1">
            <a:off x="1012859" y="2627480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3" idx="4"/>
          </p:cNvCxnSpPr>
          <p:nvPr/>
        </p:nvCxnSpPr>
        <p:spPr>
          <a:xfrm flipH="1" flipV="1">
            <a:off x="1012859" y="2627480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4" idx="4"/>
          </p:cNvCxnSpPr>
          <p:nvPr/>
        </p:nvCxnSpPr>
        <p:spPr>
          <a:xfrm flipV="1">
            <a:off x="1221937" y="2627480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9" idx="0"/>
            <a:endCxn id="15" idx="4"/>
          </p:cNvCxnSpPr>
          <p:nvPr/>
        </p:nvCxnSpPr>
        <p:spPr>
          <a:xfrm flipV="1">
            <a:off x="1221937" y="2627480"/>
            <a:ext cx="627235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16" idx="4"/>
          </p:cNvCxnSpPr>
          <p:nvPr/>
        </p:nvCxnSpPr>
        <p:spPr>
          <a:xfrm flipV="1">
            <a:off x="1221937" y="2627480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3" idx="4"/>
          </p:cNvCxnSpPr>
          <p:nvPr/>
        </p:nvCxnSpPr>
        <p:spPr>
          <a:xfrm flipH="1" flipV="1">
            <a:off x="1012859" y="2627480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4" idx="4"/>
          </p:cNvCxnSpPr>
          <p:nvPr/>
        </p:nvCxnSpPr>
        <p:spPr>
          <a:xfrm flipH="1" flipV="1">
            <a:off x="1221937" y="2627480"/>
            <a:ext cx="627235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5" idx="4"/>
          </p:cNvCxnSpPr>
          <p:nvPr/>
        </p:nvCxnSpPr>
        <p:spPr>
          <a:xfrm flipV="1">
            <a:off x="1849172" y="2627480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10" idx="0"/>
            <a:endCxn id="16" idx="4"/>
          </p:cNvCxnSpPr>
          <p:nvPr/>
        </p:nvCxnSpPr>
        <p:spPr>
          <a:xfrm flipV="1">
            <a:off x="1849172" y="2627480"/>
            <a:ext cx="209078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endCxn id="13" idx="4"/>
          </p:cNvCxnSpPr>
          <p:nvPr/>
        </p:nvCxnSpPr>
        <p:spPr>
          <a:xfrm flipH="1" flipV="1">
            <a:off x="1012859" y="2627480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4" idx="4"/>
          </p:cNvCxnSpPr>
          <p:nvPr/>
        </p:nvCxnSpPr>
        <p:spPr>
          <a:xfrm flipH="1" flipV="1">
            <a:off x="1221937" y="2627480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5" idx="4"/>
          </p:cNvCxnSpPr>
          <p:nvPr/>
        </p:nvCxnSpPr>
        <p:spPr>
          <a:xfrm flipH="1" flipV="1">
            <a:off x="1849172" y="2627480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11" idx="0"/>
            <a:endCxn id="16" idx="4"/>
          </p:cNvCxnSpPr>
          <p:nvPr/>
        </p:nvCxnSpPr>
        <p:spPr>
          <a:xfrm flipV="1">
            <a:off x="2058250" y="2627480"/>
            <a:ext cx="0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/>
          <p:cNvSpPr/>
          <p:nvPr/>
        </p:nvSpPr>
        <p:spPr>
          <a:xfrm>
            <a:off x="1431909" y="1971634"/>
            <a:ext cx="155469" cy="1554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56" name="직선 화살표 연결선 55"/>
          <p:cNvCxnSpPr>
            <a:stCxn id="57" idx="4"/>
            <a:endCxn id="13" idx="0"/>
          </p:cNvCxnSpPr>
          <p:nvPr/>
        </p:nvCxnSpPr>
        <p:spPr>
          <a:xfrm flipH="1">
            <a:off x="1012859" y="2127103"/>
            <a:ext cx="496784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57" idx="4"/>
            <a:endCxn id="14" idx="0"/>
          </p:cNvCxnSpPr>
          <p:nvPr/>
        </p:nvCxnSpPr>
        <p:spPr>
          <a:xfrm flipH="1">
            <a:off x="1221937" y="2127103"/>
            <a:ext cx="287706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7" idx="4"/>
            <a:endCxn id="15" idx="0"/>
          </p:cNvCxnSpPr>
          <p:nvPr/>
        </p:nvCxnSpPr>
        <p:spPr>
          <a:xfrm>
            <a:off x="1509643" y="2127103"/>
            <a:ext cx="339529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7" idx="4"/>
            <a:endCxn id="16" idx="0"/>
          </p:cNvCxnSpPr>
          <p:nvPr/>
        </p:nvCxnSpPr>
        <p:spPr>
          <a:xfrm>
            <a:off x="1509643" y="2127103"/>
            <a:ext cx="548607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/>
          <p:cNvSpPr/>
          <p:nvPr/>
        </p:nvSpPr>
        <p:spPr>
          <a:xfrm>
            <a:off x="1375059" y="1914451"/>
            <a:ext cx="280783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9725" y="3691166"/>
            <a:ext cx="511660" cy="5116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2" name="모서리가 둥근 직사각형 61"/>
          <p:cNvSpPr/>
          <p:nvPr/>
        </p:nvSpPr>
        <p:spPr>
          <a:xfrm>
            <a:off x="2677401" y="4865696"/>
            <a:ext cx="1391521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3" name="타원 62"/>
          <p:cNvSpPr/>
          <p:nvPr/>
        </p:nvSpPr>
        <p:spPr>
          <a:xfrm>
            <a:off x="2735141" y="493498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4" name="타원 63"/>
          <p:cNvSpPr/>
          <p:nvPr/>
        </p:nvSpPr>
        <p:spPr>
          <a:xfrm>
            <a:off x="2960325" y="493498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5" name="타원 64"/>
          <p:cNvSpPr/>
          <p:nvPr/>
        </p:nvSpPr>
        <p:spPr>
          <a:xfrm>
            <a:off x="3635876" y="493498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6" name="타원 65"/>
          <p:cNvSpPr/>
          <p:nvPr/>
        </p:nvSpPr>
        <p:spPr>
          <a:xfrm>
            <a:off x="3861060" y="493498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2677401" y="4449972"/>
            <a:ext cx="1391521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8" name="타원 67"/>
          <p:cNvSpPr/>
          <p:nvPr/>
        </p:nvSpPr>
        <p:spPr>
          <a:xfrm>
            <a:off x="2735141" y="4519260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9" name="타원 68"/>
          <p:cNvSpPr/>
          <p:nvPr/>
        </p:nvSpPr>
        <p:spPr>
          <a:xfrm>
            <a:off x="2960325" y="4519260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0" name="타원 69"/>
          <p:cNvSpPr/>
          <p:nvPr/>
        </p:nvSpPr>
        <p:spPr>
          <a:xfrm>
            <a:off x="3635876" y="4519260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1" name="타원 70"/>
          <p:cNvSpPr/>
          <p:nvPr/>
        </p:nvSpPr>
        <p:spPr>
          <a:xfrm>
            <a:off x="3861060" y="4519260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2" name="모서리가 둥근 직사각형 71"/>
          <p:cNvSpPr/>
          <p:nvPr/>
        </p:nvSpPr>
        <p:spPr>
          <a:xfrm>
            <a:off x="2677401" y="5279547"/>
            <a:ext cx="1391521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3" name="타원 72"/>
          <p:cNvSpPr/>
          <p:nvPr/>
        </p:nvSpPr>
        <p:spPr>
          <a:xfrm>
            <a:off x="2735141" y="534883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4" name="타원 73"/>
          <p:cNvSpPr/>
          <p:nvPr/>
        </p:nvSpPr>
        <p:spPr>
          <a:xfrm>
            <a:off x="2960325" y="534883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5" name="타원 74"/>
          <p:cNvSpPr/>
          <p:nvPr/>
        </p:nvSpPr>
        <p:spPr>
          <a:xfrm>
            <a:off x="3635876" y="534883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6" name="타원 75"/>
          <p:cNvSpPr/>
          <p:nvPr/>
        </p:nvSpPr>
        <p:spPr>
          <a:xfrm>
            <a:off x="3861060" y="5348834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77" name="직선 화살표 연결선 76"/>
          <p:cNvCxnSpPr>
            <a:stCxn id="76" idx="0"/>
            <a:endCxn id="66" idx="4"/>
          </p:cNvCxnSpPr>
          <p:nvPr/>
        </p:nvCxnSpPr>
        <p:spPr>
          <a:xfrm flipV="1">
            <a:off x="2818863" y="5102428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76" idx="0"/>
            <a:endCxn id="67" idx="4"/>
          </p:cNvCxnSpPr>
          <p:nvPr/>
        </p:nvCxnSpPr>
        <p:spPr>
          <a:xfrm flipV="1">
            <a:off x="2818863" y="5102428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76" idx="0"/>
            <a:endCxn id="68" idx="4"/>
          </p:cNvCxnSpPr>
          <p:nvPr/>
        </p:nvCxnSpPr>
        <p:spPr>
          <a:xfrm flipV="1">
            <a:off x="2818863" y="5102428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6" idx="0"/>
            <a:endCxn id="69" idx="4"/>
          </p:cNvCxnSpPr>
          <p:nvPr/>
        </p:nvCxnSpPr>
        <p:spPr>
          <a:xfrm flipV="1">
            <a:off x="2818863" y="5102428"/>
            <a:ext cx="1125919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7" idx="0"/>
            <a:endCxn id="66" idx="4"/>
          </p:cNvCxnSpPr>
          <p:nvPr/>
        </p:nvCxnSpPr>
        <p:spPr>
          <a:xfrm flipH="1" flipV="1">
            <a:off x="2818863" y="5102428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7" idx="0"/>
            <a:endCxn id="67" idx="4"/>
          </p:cNvCxnSpPr>
          <p:nvPr/>
        </p:nvCxnSpPr>
        <p:spPr>
          <a:xfrm flipV="1">
            <a:off x="3044047" y="5102428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7" idx="0"/>
            <a:endCxn id="68" idx="4"/>
          </p:cNvCxnSpPr>
          <p:nvPr/>
        </p:nvCxnSpPr>
        <p:spPr>
          <a:xfrm flipV="1">
            <a:off x="3044047" y="5102428"/>
            <a:ext cx="675551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7" idx="0"/>
            <a:endCxn id="69" idx="4"/>
          </p:cNvCxnSpPr>
          <p:nvPr/>
        </p:nvCxnSpPr>
        <p:spPr>
          <a:xfrm flipV="1">
            <a:off x="3044047" y="5102428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8" idx="0"/>
            <a:endCxn id="66" idx="4"/>
          </p:cNvCxnSpPr>
          <p:nvPr/>
        </p:nvCxnSpPr>
        <p:spPr>
          <a:xfrm flipH="1" flipV="1">
            <a:off x="2818863" y="5102428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8" idx="0"/>
            <a:endCxn id="67" idx="4"/>
          </p:cNvCxnSpPr>
          <p:nvPr/>
        </p:nvCxnSpPr>
        <p:spPr>
          <a:xfrm flipH="1" flipV="1">
            <a:off x="3044047" y="5102428"/>
            <a:ext cx="675551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8" idx="0"/>
            <a:endCxn id="68" idx="4"/>
          </p:cNvCxnSpPr>
          <p:nvPr/>
        </p:nvCxnSpPr>
        <p:spPr>
          <a:xfrm flipV="1">
            <a:off x="3719598" y="5102428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8" idx="0"/>
            <a:endCxn id="69" idx="4"/>
          </p:cNvCxnSpPr>
          <p:nvPr/>
        </p:nvCxnSpPr>
        <p:spPr>
          <a:xfrm flipV="1">
            <a:off x="3719598" y="5102428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9" idx="0"/>
            <a:endCxn id="66" idx="4"/>
          </p:cNvCxnSpPr>
          <p:nvPr/>
        </p:nvCxnSpPr>
        <p:spPr>
          <a:xfrm flipH="1" flipV="1">
            <a:off x="2818863" y="5102428"/>
            <a:ext cx="1125919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9" idx="0"/>
            <a:endCxn id="67" idx="4"/>
          </p:cNvCxnSpPr>
          <p:nvPr/>
        </p:nvCxnSpPr>
        <p:spPr>
          <a:xfrm flipH="1" flipV="1">
            <a:off x="3044047" y="5102428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79" idx="0"/>
            <a:endCxn id="68" idx="4"/>
          </p:cNvCxnSpPr>
          <p:nvPr/>
        </p:nvCxnSpPr>
        <p:spPr>
          <a:xfrm flipH="1" flipV="1">
            <a:off x="3719598" y="5102428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 flipV="1">
            <a:off x="4240075" y="5367101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3194169" y="4816675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94" name="TextBox 93"/>
          <p:cNvSpPr txBox="1"/>
          <p:nvPr/>
        </p:nvSpPr>
        <p:spPr>
          <a:xfrm>
            <a:off x="3194169" y="4395074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95" name="TextBox 94"/>
          <p:cNvSpPr txBox="1"/>
          <p:nvPr/>
        </p:nvSpPr>
        <p:spPr>
          <a:xfrm>
            <a:off x="3194169" y="5232209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96" name="직선 화살표 연결선 95"/>
          <p:cNvCxnSpPr>
            <a:stCxn id="66" idx="0"/>
            <a:endCxn id="71" idx="4"/>
          </p:cNvCxnSpPr>
          <p:nvPr/>
        </p:nvCxnSpPr>
        <p:spPr>
          <a:xfrm flipV="1">
            <a:off x="2818863" y="4686704"/>
            <a:ext cx="0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>
            <a:endCxn id="72" idx="4"/>
          </p:cNvCxnSpPr>
          <p:nvPr/>
        </p:nvCxnSpPr>
        <p:spPr>
          <a:xfrm flipV="1">
            <a:off x="2818863" y="4686704"/>
            <a:ext cx="225184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stCxn id="66" idx="0"/>
            <a:endCxn id="73" idx="4"/>
          </p:cNvCxnSpPr>
          <p:nvPr/>
        </p:nvCxnSpPr>
        <p:spPr>
          <a:xfrm flipV="1">
            <a:off x="2818863" y="4686704"/>
            <a:ext cx="900735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endCxn id="74" idx="4"/>
          </p:cNvCxnSpPr>
          <p:nvPr/>
        </p:nvCxnSpPr>
        <p:spPr>
          <a:xfrm flipV="1">
            <a:off x="2818863" y="4686704"/>
            <a:ext cx="1125919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endCxn id="71" idx="4"/>
          </p:cNvCxnSpPr>
          <p:nvPr/>
        </p:nvCxnSpPr>
        <p:spPr>
          <a:xfrm flipH="1" flipV="1">
            <a:off x="2818863" y="4686704"/>
            <a:ext cx="225184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72" idx="4"/>
          </p:cNvCxnSpPr>
          <p:nvPr/>
        </p:nvCxnSpPr>
        <p:spPr>
          <a:xfrm flipV="1">
            <a:off x="3044047" y="4686704"/>
            <a:ext cx="0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stCxn id="67" idx="0"/>
            <a:endCxn id="73" idx="4"/>
          </p:cNvCxnSpPr>
          <p:nvPr/>
        </p:nvCxnSpPr>
        <p:spPr>
          <a:xfrm flipV="1">
            <a:off x="3044047" y="4686704"/>
            <a:ext cx="675551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endCxn id="74" idx="4"/>
          </p:cNvCxnSpPr>
          <p:nvPr/>
        </p:nvCxnSpPr>
        <p:spPr>
          <a:xfrm flipV="1">
            <a:off x="3044047" y="4686704"/>
            <a:ext cx="900735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endCxn id="71" idx="4"/>
          </p:cNvCxnSpPr>
          <p:nvPr/>
        </p:nvCxnSpPr>
        <p:spPr>
          <a:xfrm flipH="1" flipV="1">
            <a:off x="2818863" y="4686704"/>
            <a:ext cx="900735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72" idx="4"/>
          </p:cNvCxnSpPr>
          <p:nvPr/>
        </p:nvCxnSpPr>
        <p:spPr>
          <a:xfrm flipH="1" flipV="1">
            <a:off x="3044047" y="4686704"/>
            <a:ext cx="675551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3" idx="4"/>
          </p:cNvCxnSpPr>
          <p:nvPr/>
        </p:nvCxnSpPr>
        <p:spPr>
          <a:xfrm flipV="1">
            <a:off x="3719598" y="4686704"/>
            <a:ext cx="0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68" idx="0"/>
            <a:endCxn id="74" idx="4"/>
          </p:cNvCxnSpPr>
          <p:nvPr/>
        </p:nvCxnSpPr>
        <p:spPr>
          <a:xfrm flipV="1">
            <a:off x="3719598" y="4686704"/>
            <a:ext cx="225184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endCxn id="71" idx="4"/>
          </p:cNvCxnSpPr>
          <p:nvPr/>
        </p:nvCxnSpPr>
        <p:spPr>
          <a:xfrm flipH="1" flipV="1">
            <a:off x="2818863" y="4686704"/>
            <a:ext cx="1125919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endCxn id="72" idx="4"/>
          </p:cNvCxnSpPr>
          <p:nvPr/>
        </p:nvCxnSpPr>
        <p:spPr>
          <a:xfrm flipH="1" flipV="1">
            <a:off x="3044047" y="4686704"/>
            <a:ext cx="900735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3" idx="4"/>
          </p:cNvCxnSpPr>
          <p:nvPr/>
        </p:nvCxnSpPr>
        <p:spPr>
          <a:xfrm flipH="1" flipV="1">
            <a:off x="3719598" y="4686704"/>
            <a:ext cx="225184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/>
          <p:nvPr/>
        </p:nvCxnSpPr>
        <p:spPr>
          <a:xfrm flipV="1">
            <a:off x="4240075" y="4951377"/>
            <a:ext cx="0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4064374" y="5785771"/>
            <a:ext cx="1064245" cy="70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2801540" y="5874060"/>
            <a:ext cx="1143243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4" name="타원 113"/>
          <p:cNvSpPr/>
          <p:nvPr/>
        </p:nvSpPr>
        <p:spPr>
          <a:xfrm>
            <a:off x="2844847" y="5943348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5" name="타원 114"/>
          <p:cNvSpPr/>
          <p:nvPr/>
        </p:nvSpPr>
        <p:spPr>
          <a:xfrm>
            <a:off x="3070031" y="5943348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6" name="타원 115"/>
          <p:cNvSpPr/>
          <p:nvPr/>
        </p:nvSpPr>
        <p:spPr>
          <a:xfrm>
            <a:off x="3513284" y="5943348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7" name="타원 116"/>
          <p:cNvSpPr/>
          <p:nvPr/>
        </p:nvSpPr>
        <p:spPr>
          <a:xfrm>
            <a:off x="3738468" y="5943348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8" name="TextBox 117"/>
          <p:cNvSpPr txBox="1"/>
          <p:nvPr/>
        </p:nvSpPr>
        <p:spPr>
          <a:xfrm>
            <a:off x="3194169" y="5826722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119" name="직선 화살표 연결선 118"/>
          <p:cNvCxnSpPr>
            <a:stCxn id="117" idx="0"/>
            <a:endCxn id="76" idx="4"/>
          </p:cNvCxnSpPr>
          <p:nvPr/>
        </p:nvCxnSpPr>
        <p:spPr>
          <a:xfrm flipH="1" flipV="1">
            <a:off x="2818863" y="5516279"/>
            <a:ext cx="109706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>
            <a:stCxn id="117" idx="0"/>
            <a:endCxn id="77" idx="4"/>
          </p:cNvCxnSpPr>
          <p:nvPr/>
        </p:nvCxnSpPr>
        <p:spPr>
          <a:xfrm flipV="1">
            <a:off x="2928570" y="5516279"/>
            <a:ext cx="115477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117" idx="0"/>
            <a:endCxn id="78" idx="4"/>
          </p:cNvCxnSpPr>
          <p:nvPr/>
        </p:nvCxnSpPr>
        <p:spPr>
          <a:xfrm flipV="1">
            <a:off x="2928570" y="5516279"/>
            <a:ext cx="791029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7" idx="0"/>
            <a:endCxn id="79" idx="4"/>
          </p:cNvCxnSpPr>
          <p:nvPr/>
        </p:nvCxnSpPr>
        <p:spPr>
          <a:xfrm flipV="1">
            <a:off x="2928570" y="5516279"/>
            <a:ext cx="1016213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8" idx="0"/>
            <a:endCxn id="76" idx="4"/>
          </p:cNvCxnSpPr>
          <p:nvPr/>
        </p:nvCxnSpPr>
        <p:spPr>
          <a:xfrm flipH="1" flipV="1">
            <a:off x="2818863" y="5516279"/>
            <a:ext cx="334890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8" idx="0"/>
            <a:endCxn id="77" idx="4"/>
          </p:cNvCxnSpPr>
          <p:nvPr/>
        </p:nvCxnSpPr>
        <p:spPr>
          <a:xfrm flipH="1" flipV="1">
            <a:off x="3044047" y="5516279"/>
            <a:ext cx="109706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8" idx="0"/>
            <a:endCxn id="78" idx="4"/>
          </p:cNvCxnSpPr>
          <p:nvPr/>
        </p:nvCxnSpPr>
        <p:spPr>
          <a:xfrm flipV="1">
            <a:off x="3153753" y="5516279"/>
            <a:ext cx="565845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8" idx="0"/>
            <a:endCxn id="79" idx="4"/>
          </p:cNvCxnSpPr>
          <p:nvPr/>
        </p:nvCxnSpPr>
        <p:spPr>
          <a:xfrm flipV="1">
            <a:off x="3153753" y="5516279"/>
            <a:ext cx="791029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9" idx="0"/>
            <a:endCxn id="76" idx="4"/>
          </p:cNvCxnSpPr>
          <p:nvPr/>
        </p:nvCxnSpPr>
        <p:spPr>
          <a:xfrm flipH="1" flipV="1">
            <a:off x="2818863" y="5516279"/>
            <a:ext cx="778144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9" idx="0"/>
            <a:endCxn id="77" idx="4"/>
          </p:cNvCxnSpPr>
          <p:nvPr/>
        </p:nvCxnSpPr>
        <p:spPr>
          <a:xfrm flipH="1" flipV="1">
            <a:off x="3044047" y="5516279"/>
            <a:ext cx="552960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19" idx="0"/>
            <a:endCxn id="78" idx="4"/>
          </p:cNvCxnSpPr>
          <p:nvPr/>
        </p:nvCxnSpPr>
        <p:spPr>
          <a:xfrm flipV="1">
            <a:off x="3597007" y="5516279"/>
            <a:ext cx="122592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19" idx="0"/>
            <a:endCxn id="79" idx="4"/>
          </p:cNvCxnSpPr>
          <p:nvPr/>
        </p:nvCxnSpPr>
        <p:spPr>
          <a:xfrm flipV="1">
            <a:off x="3597007" y="5516279"/>
            <a:ext cx="347775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20" idx="0"/>
            <a:endCxn id="76" idx="4"/>
          </p:cNvCxnSpPr>
          <p:nvPr/>
        </p:nvCxnSpPr>
        <p:spPr>
          <a:xfrm flipH="1" flipV="1">
            <a:off x="2818863" y="5516279"/>
            <a:ext cx="1003327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20" idx="0"/>
            <a:endCxn id="77" idx="4"/>
          </p:cNvCxnSpPr>
          <p:nvPr/>
        </p:nvCxnSpPr>
        <p:spPr>
          <a:xfrm flipH="1" flipV="1">
            <a:off x="3044047" y="5516279"/>
            <a:ext cx="778144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20" idx="0"/>
            <a:endCxn id="78" idx="4"/>
          </p:cNvCxnSpPr>
          <p:nvPr/>
        </p:nvCxnSpPr>
        <p:spPr>
          <a:xfrm flipH="1" flipV="1">
            <a:off x="3719598" y="5516279"/>
            <a:ext cx="102592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20" idx="0"/>
            <a:endCxn id="79" idx="4"/>
          </p:cNvCxnSpPr>
          <p:nvPr/>
        </p:nvCxnSpPr>
        <p:spPr>
          <a:xfrm flipV="1">
            <a:off x="3822191" y="5516279"/>
            <a:ext cx="122592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3194169" y="5820890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3006" y="3698445"/>
            <a:ext cx="557722" cy="5577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7" name="직사각형 136"/>
          <p:cNvSpPr/>
          <p:nvPr/>
        </p:nvSpPr>
        <p:spPr>
          <a:xfrm>
            <a:off x="4459061" y="5664500"/>
            <a:ext cx="4187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p</a:t>
            </a:r>
            <a:r>
              <a:rPr lang="en-US" altLang="ko-KR" sz="1200" dirty="0" smtClean="0">
                <a:solidFill>
                  <a:srgbClr val="FF0000"/>
                </a:solidFill>
              </a:rPr>
              <a:t>(z)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138" name="직선 화살표 연결선 137"/>
          <p:cNvCxnSpPr>
            <a:endCxn id="71" idx="0"/>
          </p:cNvCxnSpPr>
          <p:nvPr/>
        </p:nvCxnSpPr>
        <p:spPr>
          <a:xfrm flipH="1">
            <a:off x="2818863" y="4262167"/>
            <a:ext cx="572698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/>
          <p:cNvCxnSpPr>
            <a:endCxn id="72" idx="0"/>
          </p:cNvCxnSpPr>
          <p:nvPr/>
        </p:nvCxnSpPr>
        <p:spPr>
          <a:xfrm flipH="1">
            <a:off x="3044047" y="4262167"/>
            <a:ext cx="347515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>
            <a:endCxn id="73" idx="0"/>
          </p:cNvCxnSpPr>
          <p:nvPr/>
        </p:nvCxnSpPr>
        <p:spPr>
          <a:xfrm>
            <a:off x="3391562" y="4262167"/>
            <a:ext cx="328037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endCxn id="74" idx="0"/>
          </p:cNvCxnSpPr>
          <p:nvPr/>
        </p:nvCxnSpPr>
        <p:spPr>
          <a:xfrm>
            <a:off x="3391562" y="4262167"/>
            <a:ext cx="553221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모서리가 둥근 직사각형 141"/>
          <p:cNvSpPr/>
          <p:nvPr/>
        </p:nvSpPr>
        <p:spPr>
          <a:xfrm>
            <a:off x="2738956" y="2793670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3" name="타원 142"/>
          <p:cNvSpPr/>
          <p:nvPr/>
        </p:nvSpPr>
        <p:spPr>
          <a:xfrm>
            <a:off x="2792566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4" name="타원 143"/>
          <p:cNvSpPr/>
          <p:nvPr/>
        </p:nvSpPr>
        <p:spPr>
          <a:xfrm>
            <a:off x="3001644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5" name="타원 144"/>
          <p:cNvSpPr/>
          <p:nvPr/>
        </p:nvSpPr>
        <p:spPr>
          <a:xfrm>
            <a:off x="3628879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6" name="타원 145"/>
          <p:cNvSpPr/>
          <p:nvPr/>
        </p:nvSpPr>
        <p:spPr>
          <a:xfrm>
            <a:off x="3837958" y="285800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2738956" y="2407679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8" name="타원 147"/>
          <p:cNvSpPr/>
          <p:nvPr/>
        </p:nvSpPr>
        <p:spPr>
          <a:xfrm>
            <a:off x="2792566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9" name="타원 148"/>
          <p:cNvSpPr/>
          <p:nvPr/>
        </p:nvSpPr>
        <p:spPr>
          <a:xfrm>
            <a:off x="3001644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0" name="타원 149"/>
          <p:cNvSpPr/>
          <p:nvPr/>
        </p:nvSpPr>
        <p:spPr>
          <a:xfrm>
            <a:off x="3628879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1" name="타원 150"/>
          <p:cNvSpPr/>
          <p:nvPr/>
        </p:nvSpPr>
        <p:spPr>
          <a:xfrm>
            <a:off x="3837958" y="2472011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2" name="모서리가 둥근 직사각형 151"/>
          <p:cNvSpPr/>
          <p:nvPr/>
        </p:nvSpPr>
        <p:spPr>
          <a:xfrm>
            <a:off x="2738956" y="3177922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3" name="타원 152"/>
          <p:cNvSpPr/>
          <p:nvPr/>
        </p:nvSpPr>
        <p:spPr>
          <a:xfrm>
            <a:off x="2792566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4" name="타원 153"/>
          <p:cNvSpPr/>
          <p:nvPr/>
        </p:nvSpPr>
        <p:spPr>
          <a:xfrm>
            <a:off x="3001644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5" name="타원 154"/>
          <p:cNvSpPr/>
          <p:nvPr/>
        </p:nvSpPr>
        <p:spPr>
          <a:xfrm>
            <a:off x="3628879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6" name="타원 155"/>
          <p:cNvSpPr/>
          <p:nvPr/>
        </p:nvSpPr>
        <p:spPr>
          <a:xfrm>
            <a:off x="3837958" y="3242254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57" name="직선 화살표 연결선 156"/>
          <p:cNvCxnSpPr>
            <a:stCxn id="164" idx="0"/>
            <a:endCxn id="154" idx="4"/>
          </p:cNvCxnSpPr>
          <p:nvPr/>
        </p:nvCxnSpPr>
        <p:spPr>
          <a:xfrm flipV="1">
            <a:off x="2870301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/>
          <p:cNvCxnSpPr>
            <a:stCxn id="164" idx="0"/>
            <a:endCxn id="155" idx="4"/>
          </p:cNvCxnSpPr>
          <p:nvPr/>
        </p:nvCxnSpPr>
        <p:spPr>
          <a:xfrm flipV="1">
            <a:off x="2870301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>
            <a:stCxn id="164" idx="0"/>
            <a:endCxn id="156" idx="4"/>
          </p:cNvCxnSpPr>
          <p:nvPr/>
        </p:nvCxnSpPr>
        <p:spPr>
          <a:xfrm flipV="1">
            <a:off x="2870301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64" idx="0"/>
            <a:endCxn id="157" idx="4"/>
          </p:cNvCxnSpPr>
          <p:nvPr/>
        </p:nvCxnSpPr>
        <p:spPr>
          <a:xfrm flipV="1">
            <a:off x="2870301" y="3013471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165" idx="0"/>
            <a:endCxn id="154" idx="4"/>
          </p:cNvCxnSpPr>
          <p:nvPr/>
        </p:nvCxnSpPr>
        <p:spPr>
          <a:xfrm flipH="1" flipV="1">
            <a:off x="2870301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165" idx="0"/>
            <a:endCxn id="155" idx="4"/>
          </p:cNvCxnSpPr>
          <p:nvPr/>
        </p:nvCxnSpPr>
        <p:spPr>
          <a:xfrm flipV="1">
            <a:off x="3079379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65" idx="0"/>
            <a:endCxn id="156" idx="4"/>
          </p:cNvCxnSpPr>
          <p:nvPr/>
        </p:nvCxnSpPr>
        <p:spPr>
          <a:xfrm flipV="1">
            <a:off x="3079379" y="3013471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stCxn id="165" idx="0"/>
            <a:endCxn id="157" idx="4"/>
          </p:cNvCxnSpPr>
          <p:nvPr/>
        </p:nvCxnSpPr>
        <p:spPr>
          <a:xfrm flipV="1">
            <a:off x="3079379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stCxn id="166" idx="0"/>
            <a:endCxn id="154" idx="4"/>
          </p:cNvCxnSpPr>
          <p:nvPr/>
        </p:nvCxnSpPr>
        <p:spPr>
          <a:xfrm flipH="1" flipV="1">
            <a:off x="2870301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166" idx="0"/>
            <a:endCxn id="155" idx="4"/>
          </p:cNvCxnSpPr>
          <p:nvPr/>
        </p:nvCxnSpPr>
        <p:spPr>
          <a:xfrm flipH="1" flipV="1">
            <a:off x="3079379" y="3013471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>
            <a:stCxn id="166" idx="0"/>
            <a:endCxn id="156" idx="4"/>
          </p:cNvCxnSpPr>
          <p:nvPr/>
        </p:nvCxnSpPr>
        <p:spPr>
          <a:xfrm flipV="1">
            <a:off x="3706614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>
            <a:stCxn id="166" idx="0"/>
            <a:endCxn id="157" idx="4"/>
          </p:cNvCxnSpPr>
          <p:nvPr/>
        </p:nvCxnSpPr>
        <p:spPr>
          <a:xfrm flipV="1">
            <a:off x="3706614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>
            <a:stCxn id="167" idx="0"/>
            <a:endCxn id="154" idx="4"/>
          </p:cNvCxnSpPr>
          <p:nvPr/>
        </p:nvCxnSpPr>
        <p:spPr>
          <a:xfrm flipH="1" flipV="1">
            <a:off x="2870301" y="3013471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>
            <a:stCxn id="167" idx="0"/>
            <a:endCxn id="155" idx="4"/>
          </p:cNvCxnSpPr>
          <p:nvPr/>
        </p:nvCxnSpPr>
        <p:spPr>
          <a:xfrm flipH="1" flipV="1">
            <a:off x="3079379" y="3013471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>
            <a:stCxn id="167" idx="0"/>
            <a:endCxn id="156" idx="4"/>
          </p:cNvCxnSpPr>
          <p:nvPr/>
        </p:nvCxnSpPr>
        <p:spPr>
          <a:xfrm flipH="1" flipV="1">
            <a:off x="3706614" y="3013471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167" idx="0"/>
            <a:endCxn id="157" idx="4"/>
          </p:cNvCxnSpPr>
          <p:nvPr/>
        </p:nvCxnSpPr>
        <p:spPr>
          <a:xfrm flipV="1">
            <a:off x="3915692" y="3013471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/>
          <p:cNvSpPr txBox="1"/>
          <p:nvPr/>
        </p:nvSpPr>
        <p:spPr>
          <a:xfrm>
            <a:off x="3218765" y="2748155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174" name="TextBox 173"/>
          <p:cNvSpPr txBox="1"/>
          <p:nvPr/>
        </p:nvSpPr>
        <p:spPr>
          <a:xfrm>
            <a:off x="3218765" y="2356708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175" name="TextBox 174"/>
          <p:cNvSpPr txBox="1"/>
          <p:nvPr/>
        </p:nvSpPr>
        <p:spPr>
          <a:xfrm>
            <a:off x="3218765" y="3133969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176" name="직선 화살표 연결선 175"/>
          <p:cNvCxnSpPr>
            <a:endCxn id="159" idx="4"/>
          </p:cNvCxnSpPr>
          <p:nvPr/>
        </p:nvCxnSpPr>
        <p:spPr>
          <a:xfrm flipV="1">
            <a:off x="2870301" y="2627480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/>
          <p:cNvCxnSpPr>
            <a:endCxn id="160" idx="4"/>
          </p:cNvCxnSpPr>
          <p:nvPr/>
        </p:nvCxnSpPr>
        <p:spPr>
          <a:xfrm flipV="1">
            <a:off x="2870301" y="2627480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>
            <a:stCxn id="154" idx="0"/>
            <a:endCxn id="161" idx="4"/>
          </p:cNvCxnSpPr>
          <p:nvPr/>
        </p:nvCxnSpPr>
        <p:spPr>
          <a:xfrm flipV="1">
            <a:off x="2870301" y="2627480"/>
            <a:ext cx="836313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endCxn id="162" idx="4"/>
          </p:cNvCxnSpPr>
          <p:nvPr/>
        </p:nvCxnSpPr>
        <p:spPr>
          <a:xfrm flipV="1">
            <a:off x="2870301" y="2627480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endCxn id="159" idx="4"/>
          </p:cNvCxnSpPr>
          <p:nvPr/>
        </p:nvCxnSpPr>
        <p:spPr>
          <a:xfrm flipH="1" flipV="1">
            <a:off x="2870301" y="2627480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endCxn id="160" idx="4"/>
          </p:cNvCxnSpPr>
          <p:nvPr/>
        </p:nvCxnSpPr>
        <p:spPr>
          <a:xfrm flipV="1">
            <a:off x="3079379" y="2627480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stCxn id="155" idx="0"/>
            <a:endCxn id="161" idx="4"/>
          </p:cNvCxnSpPr>
          <p:nvPr/>
        </p:nvCxnSpPr>
        <p:spPr>
          <a:xfrm flipV="1">
            <a:off x="3079379" y="2627480"/>
            <a:ext cx="627235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endCxn id="162" idx="4"/>
          </p:cNvCxnSpPr>
          <p:nvPr/>
        </p:nvCxnSpPr>
        <p:spPr>
          <a:xfrm flipV="1">
            <a:off x="3079379" y="2627480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>
            <a:endCxn id="159" idx="4"/>
          </p:cNvCxnSpPr>
          <p:nvPr/>
        </p:nvCxnSpPr>
        <p:spPr>
          <a:xfrm flipH="1" flipV="1">
            <a:off x="2870301" y="2627480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endCxn id="160" idx="4"/>
          </p:cNvCxnSpPr>
          <p:nvPr/>
        </p:nvCxnSpPr>
        <p:spPr>
          <a:xfrm flipH="1" flipV="1">
            <a:off x="3079379" y="2627480"/>
            <a:ext cx="627235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endCxn id="161" idx="4"/>
          </p:cNvCxnSpPr>
          <p:nvPr/>
        </p:nvCxnSpPr>
        <p:spPr>
          <a:xfrm flipV="1">
            <a:off x="3706614" y="2627480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stCxn id="156" idx="0"/>
            <a:endCxn id="162" idx="4"/>
          </p:cNvCxnSpPr>
          <p:nvPr/>
        </p:nvCxnSpPr>
        <p:spPr>
          <a:xfrm flipV="1">
            <a:off x="3706614" y="2627480"/>
            <a:ext cx="209078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>
            <a:endCxn id="159" idx="4"/>
          </p:cNvCxnSpPr>
          <p:nvPr/>
        </p:nvCxnSpPr>
        <p:spPr>
          <a:xfrm flipH="1" flipV="1">
            <a:off x="2870301" y="2627480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endCxn id="160" idx="4"/>
          </p:cNvCxnSpPr>
          <p:nvPr/>
        </p:nvCxnSpPr>
        <p:spPr>
          <a:xfrm flipH="1" flipV="1">
            <a:off x="3079379" y="2627480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>
            <a:endCxn id="161" idx="4"/>
          </p:cNvCxnSpPr>
          <p:nvPr/>
        </p:nvCxnSpPr>
        <p:spPr>
          <a:xfrm flipH="1" flipV="1">
            <a:off x="3706614" y="2627480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>
            <a:stCxn id="157" idx="0"/>
            <a:endCxn id="162" idx="4"/>
          </p:cNvCxnSpPr>
          <p:nvPr/>
        </p:nvCxnSpPr>
        <p:spPr>
          <a:xfrm flipV="1">
            <a:off x="3915692" y="2627480"/>
            <a:ext cx="0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타원 191"/>
          <p:cNvSpPr/>
          <p:nvPr/>
        </p:nvSpPr>
        <p:spPr>
          <a:xfrm>
            <a:off x="3289351" y="1971634"/>
            <a:ext cx="155469" cy="1554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93" name="직선 화살표 연결선 192"/>
          <p:cNvCxnSpPr>
            <a:stCxn id="203" idx="4"/>
            <a:endCxn id="159" idx="0"/>
          </p:cNvCxnSpPr>
          <p:nvPr/>
        </p:nvCxnSpPr>
        <p:spPr>
          <a:xfrm flipH="1">
            <a:off x="2870301" y="2127103"/>
            <a:ext cx="496784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화살표 연결선 193"/>
          <p:cNvCxnSpPr>
            <a:stCxn id="203" idx="4"/>
            <a:endCxn id="160" idx="0"/>
          </p:cNvCxnSpPr>
          <p:nvPr/>
        </p:nvCxnSpPr>
        <p:spPr>
          <a:xfrm flipH="1">
            <a:off x="3079379" y="2127103"/>
            <a:ext cx="287706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>
            <a:stCxn id="203" idx="4"/>
            <a:endCxn id="161" idx="0"/>
          </p:cNvCxnSpPr>
          <p:nvPr/>
        </p:nvCxnSpPr>
        <p:spPr>
          <a:xfrm>
            <a:off x="3367085" y="2127103"/>
            <a:ext cx="339529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>
            <a:stCxn id="203" idx="4"/>
            <a:endCxn id="162" idx="0"/>
          </p:cNvCxnSpPr>
          <p:nvPr/>
        </p:nvCxnSpPr>
        <p:spPr>
          <a:xfrm>
            <a:off x="3367085" y="2127103"/>
            <a:ext cx="548607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모서리가 둥근 직사각형 196"/>
          <p:cNvSpPr/>
          <p:nvPr/>
        </p:nvSpPr>
        <p:spPr>
          <a:xfrm>
            <a:off x="3232501" y="1914451"/>
            <a:ext cx="280783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98" name="직선 화살표 연결선 197"/>
          <p:cNvCxnSpPr>
            <a:stCxn id="64" idx="0"/>
            <a:endCxn id="18" idx="4"/>
          </p:cNvCxnSpPr>
          <p:nvPr/>
        </p:nvCxnSpPr>
        <p:spPr>
          <a:xfrm flipH="1" flipV="1">
            <a:off x="1012859" y="3397723"/>
            <a:ext cx="522696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/>
          <p:cNvCxnSpPr>
            <a:stCxn id="64" idx="0"/>
            <a:endCxn id="19" idx="4"/>
          </p:cNvCxnSpPr>
          <p:nvPr/>
        </p:nvCxnSpPr>
        <p:spPr>
          <a:xfrm flipH="1" flipV="1">
            <a:off x="1221937" y="3397723"/>
            <a:ext cx="313618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/>
          <p:cNvCxnSpPr>
            <a:stCxn id="64" idx="0"/>
            <a:endCxn id="20" idx="4"/>
          </p:cNvCxnSpPr>
          <p:nvPr/>
        </p:nvCxnSpPr>
        <p:spPr>
          <a:xfrm flipV="1">
            <a:off x="1535555" y="3397723"/>
            <a:ext cx="313617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>
            <a:stCxn id="64" idx="0"/>
            <a:endCxn id="21" idx="4"/>
          </p:cNvCxnSpPr>
          <p:nvPr/>
        </p:nvCxnSpPr>
        <p:spPr>
          <a:xfrm flipV="1">
            <a:off x="1535555" y="3397723"/>
            <a:ext cx="522696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>
            <a:stCxn id="143" idx="0"/>
            <a:endCxn id="164" idx="4"/>
          </p:cNvCxnSpPr>
          <p:nvPr/>
        </p:nvCxnSpPr>
        <p:spPr>
          <a:xfrm flipH="1" flipV="1">
            <a:off x="2870301" y="3397723"/>
            <a:ext cx="531566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/>
          <p:cNvCxnSpPr>
            <a:stCxn id="143" idx="0"/>
            <a:endCxn id="165" idx="4"/>
          </p:cNvCxnSpPr>
          <p:nvPr/>
        </p:nvCxnSpPr>
        <p:spPr>
          <a:xfrm flipH="1" flipV="1">
            <a:off x="3079379" y="3397723"/>
            <a:ext cx="322488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143" idx="0"/>
            <a:endCxn id="166" idx="4"/>
          </p:cNvCxnSpPr>
          <p:nvPr/>
        </p:nvCxnSpPr>
        <p:spPr>
          <a:xfrm flipV="1">
            <a:off x="3401867" y="3397723"/>
            <a:ext cx="304747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143" idx="0"/>
            <a:endCxn id="167" idx="4"/>
          </p:cNvCxnSpPr>
          <p:nvPr/>
        </p:nvCxnSpPr>
        <p:spPr>
          <a:xfrm flipV="1">
            <a:off x="3401867" y="3397723"/>
            <a:ext cx="513826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직사각형 205"/>
          <p:cNvSpPr/>
          <p:nvPr/>
        </p:nvSpPr>
        <p:spPr>
          <a:xfrm>
            <a:off x="1144203" y="1066912"/>
            <a:ext cx="2564238" cy="3930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Discriminator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D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07" name="직사각형 206"/>
          <p:cNvSpPr/>
          <p:nvPr/>
        </p:nvSpPr>
        <p:spPr>
          <a:xfrm>
            <a:off x="4773924" y="4449953"/>
            <a:ext cx="2254292" cy="393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Generator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G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3811153" y="1052736"/>
            <a:ext cx="4531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Try to classify the sample x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D(x)=0 when x from Data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D(x)=1 when x from G (generator)</a:t>
            </a:r>
            <a:endParaRPr lang="ko-KR" altLang="en-US" dirty="0"/>
          </a:p>
        </p:txBody>
      </p:sp>
      <p:sp>
        <p:nvSpPr>
          <p:cNvPr id="209" name="TextBox 208"/>
          <p:cNvSpPr txBox="1"/>
          <p:nvPr/>
        </p:nvSpPr>
        <p:spPr>
          <a:xfrm>
            <a:off x="1261251" y="1548692"/>
            <a:ext cx="51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10" name="TextBox 209"/>
          <p:cNvSpPr txBox="1"/>
          <p:nvPr/>
        </p:nvSpPr>
        <p:spPr>
          <a:xfrm>
            <a:off x="3138966" y="1548692"/>
            <a:ext cx="51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211" name="직사각형 210"/>
          <p:cNvSpPr/>
          <p:nvPr/>
        </p:nvSpPr>
        <p:spPr>
          <a:xfrm>
            <a:off x="1435812" y="5874165"/>
            <a:ext cx="12983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random noise z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4773924" y="4927459"/>
            <a:ext cx="3640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Try to generate sample x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As similar as the real data</a:t>
            </a:r>
            <a:endParaRPr lang="ko-KR" altLang="en-US" dirty="0"/>
          </a:p>
        </p:txBody>
      </p:sp>
      <p:sp>
        <p:nvSpPr>
          <p:cNvPr id="213" name="직사각형 212"/>
          <p:cNvSpPr/>
          <p:nvPr/>
        </p:nvSpPr>
        <p:spPr>
          <a:xfrm>
            <a:off x="148087" y="3669565"/>
            <a:ext cx="11057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sample </a:t>
            </a:r>
            <a:r>
              <a:rPr lang="en-US" altLang="ko-KR" dirty="0" smtClean="0">
                <a:solidFill>
                  <a:srgbClr val="FF0000"/>
                </a:solidFill>
              </a:rPr>
              <a:t>x</a:t>
            </a:r>
          </a:p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from data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4" name="직사각형 213"/>
          <p:cNvSpPr/>
          <p:nvPr/>
        </p:nvSpPr>
        <p:spPr>
          <a:xfrm>
            <a:off x="3759029" y="3644498"/>
            <a:ext cx="10118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sample </a:t>
            </a:r>
            <a:r>
              <a:rPr lang="en-US" altLang="ko-KR" dirty="0" smtClean="0">
                <a:solidFill>
                  <a:srgbClr val="FF0000"/>
                </a:solidFill>
              </a:rPr>
              <a:t>x</a:t>
            </a:r>
          </a:p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from </a:t>
            </a:r>
            <a:r>
              <a:rPr lang="en-US" altLang="ko-KR" b="1" i="1" dirty="0" smtClean="0">
                <a:solidFill>
                  <a:srgbClr val="FF0000"/>
                </a:solidFill>
              </a:rPr>
              <a:t>G</a:t>
            </a:r>
            <a:endParaRPr lang="ko-KR" altLang="en-US" b="1" i="1" dirty="0">
              <a:solidFill>
                <a:srgbClr val="FF0000"/>
              </a:solidFill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5128619" y="2512592"/>
            <a:ext cx="3080539" cy="92333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Differentiable </a:t>
            </a:r>
            <a:r>
              <a:rPr lang="en-US" altLang="ko-KR" dirty="0"/>
              <a:t>function represented by a multilayer perceptron with parameters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4015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5" fill="hold">
                      <p:stCondLst>
                        <p:cond delay="indefinite"/>
                      </p:stCondLst>
                      <p:childTnLst>
                        <p:par>
                          <p:cTn id="626" fill="hold">
                            <p:stCondLst>
                              <p:cond delay="0"/>
                            </p:stCondLst>
                            <p:childTnLst>
                              <p:par>
                                <p:cTn id="6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6" grpId="0"/>
      <p:bldP spid="37" grpId="0"/>
      <p:bldP spid="38" grpId="0"/>
      <p:bldP spid="55" grpId="0" animBg="1"/>
      <p:bldP spid="60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93" grpId="0"/>
      <p:bldP spid="94" grpId="0"/>
      <p:bldP spid="95" grpId="0"/>
      <p:bldP spid="113" grpId="0" animBg="1"/>
      <p:bldP spid="114" grpId="0" animBg="1"/>
      <p:bldP spid="115" grpId="0" animBg="1"/>
      <p:bldP spid="116" grpId="0" animBg="1"/>
      <p:bldP spid="117" grpId="0" animBg="1"/>
      <p:bldP spid="118" grpId="0"/>
      <p:bldP spid="135" grpId="0"/>
      <p:bldP spid="137" grpId="0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73" grpId="0"/>
      <p:bldP spid="174" grpId="0"/>
      <p:bldP spid="175" grpId="0"/>
      <p:bldP spid="192" grpId="0" animBg="1"/>
      <p:bldP spid="197" grpId="0" animBg="1"/>
      <p:bldP spid="206" grpId="0" animBg="1"/>
      <p:bldP spid="207" grpId="0" animBg="1"/>
      <p:bldP spid="208" grpId="0"/>
      <p:bldP spid="209" grpId="0"/>
      <p:bldP spid="210" grpId="0"/>
      <p:bldP spid="211" grpId="0"/>
      <p:bldP spid="212" grpId="0"/>
      <p:bldP spid="2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311561"/>
                <a:ext cx="9144000" cy="1524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2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ko-KR" altLang="en-US" sz="22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ko-KR" sz="22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sz="2200" b="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ko-KR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11561"/>
                <a:ext cx="9144000" cy="1524200"/>
              </a:xfrm>
              <a:prstGeom prst="rect">
                <a:avLst/>
              </a:prstGeom>
              <a:blipFill rotWithShape="0">
                <a:blip r:embed="rId2"/>
                <a:stretch>
                  <a:fillRect t="-24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모서리가 둥근 직사각형 6"/>
          <p:cNvSpPr/>
          <p:nvPr/>
        </p:nvSpPr>
        <p:spPr>
          <a:xfrm>
            <a:off x="458102" y="40518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8" name="타원 7"/>
          <p:cNvSpPr/>
          <p:nvPr/>
        </p:nvSpPr>
        <p:spPr>
          <a:xfrm>
            <a:off x="495793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9" name="타원 8"/>
          <p:cNvSpPr/>
          <p:nvPr/>
        </p:nvSpPr>
        <p:spPr>
          <a:xfrm>
            <a:off x="642788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0" name="타원 9"/>
          <p:cNvSpPr/>
          <p:nvPr/>
        </p:nvSpPr>
        <p:spPr>
          <a:xfrm>
            <a:off x="1083772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" name="타원 10"/>
          <p:cNvSpPr/>
          <p:nvPr/>
        </p:nvSpPr>
        <p:spPr>
          <a:xfrm>
            <a:off x="1230768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58102" y="378051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3" name="타원 12"/>
          <p:cNvSpPr/>
          <p:nvPr/>
        </p:nvSpPr>
        <p:spPr>
          <a:xfrm>
            <a:off x="495793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" name="타원 13"/>
          <p:cNvSpPr/>
          <p:nvPr/>
        </p:nvSpPr>
        <p:spPr>
          <a:xfrm>
            <a:off x="642788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" name="타원 14"/>
          <p:cNvSpPr/>
          <p:nvPr/>
        </p:nvSpPr>
        <p:spPr>
          <a:xfrm>
            <a:off x="1083772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6" name="타원 15"/>
          <p:cNvSpPr/>
          <p:nvPr/>
        </p:nvSpPr>
        <p:spPr>
          <a:xfrm>
            <a:off x="1230768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58102" y="4322039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8" name="타원 17"/>
          <p:cNvSpPr/>
          <p:nvPr/>
        </p:nvSpPr>
        <p:spPr>
          <a:xfrm>
            <a:off x="495793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9" name="타원 18"/>
          <p:cNvSpPr/>
          <p:nvPr/>
        </p:nvSpPr>
        <p:spPr>
          <a:xfrm>
            <a:off x="642788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0" name="타원 19"/>
          <p:cNvSpPr/>
          <p:nvPr/>
        </p:nvSpPr>
        <p:spPr>
          <a:xfrm>
            <a:off x="1083772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1" name="타원 20"/>
          <p:cNvSpPr/>
          <p:nvPr/>
        </p:nvSpPr>
        <p:spPr>
          <a:xfrm>
            <a:off x="1230768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22" name="직선 화살표 연결선 21"/>
          <p:cNvCxnSpPr>
            <a:stCxn id="20" idx="0"/>
            <a:endCxn id="10" idx="4"/>
          </p:cNvCxnSpPr>
          <p:nvPr/>
        </p:nvCxnSpPr>
        <p:spPr>
          <a:xfrm flipV="1">
            <a:off x="550446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20" idx="0"/>
            <a:endCxn id="11" idx="4"/>
          </p:cNvCxnSpPr>
          <p:nvPr/>
        </p:nvCxnSpPr>
        <p:spPr>
          <a:xfrm flipV="1">
            <a:off x="550446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20" idx="0"/>
            <a:endCxn id="12" idx="4"/>
          </p:cNvCxnSpPr>
          <p:nvPr/>
        </p:nvCxnSpPr>
        <p:spPr>
          <a:xfrm flipV="1">
            <a:off x="550446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20" idx="0"/>
            <a:endCxn id="13" idx="4"/>
          </p:cNvCxnSpPr>
          <p:nvPr/>
        </p:nvCxnSpPr>
        <p:spPr>
          <a:xfrm flipV="1">
            <a:off x="550446" y="4206420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21" idx="0"/>
            <a:endCxn id="10" idx="4"/>
          </p:cNvCxnSpPr>
          <p:nvPr/>
        </p:nvCxnSpPr>
        <p:spPr>
          <a:xfrm flipH="1" flipV="1">
            <a:off x="550446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1" idx="0"/>
            <a:endCxn id="11" idx="4"/>
          </p:cNvCxnSpPr>
          <p:nvPr/>
        </p:nvCxnSpPr>
        <p:spPr>
          <a:xfrm flipV="1">
            <a:off x="697440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1" idx="0"/>
            <a:endCxn id="12" idx="4"/>
          </p:cNvCxnSpPr>
          <p:nvPr/>
        </p:nvCxnSpPr>
        <p:spPr>
          <a:xfrm flipV="1">
            <a:off x="697440" y="4206420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1" idx="0"/>
            <a:endCxn id="13" idx="4"/>
          </p:cNvCxnSpPr>
          <p:nvPr/>
        </p:nvCxnSpPr>
        <p:spPr>
          <a:xfrm flipV="1">
            <a:off x="697440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2" idx="0"/>
            <a:endCxn id="10" idx="4"/>
          </p:cNvCxnSpPr>
          <p:nvPr/>
        </p:nvCxnSpPr>
        <p:spPr>
          <a:xfrm flipH="1" flipV="1">
            <a:off x="550446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2" idx="0"/>
            <a:endCxn id="11" idx="4"/>
          </p:cNvCxnSpPr>
          <p:nvPr/>
        </p:nvCxnSpPr>
        <p:spPr>
          <a:xfrm flipH="1" flipV="1">
            <a:off x="697440" y="4206420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2" idx="0"/>
            <a:endCxn id="12" idx="4"/>
          </p:cNvCxnSpPr>
          <p:nvPr/>
        </p:nvCxnSpPr>
        <p:spPr>
          <a:xfrm flipV="1">
            <a:off x="1138425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2" idx="0"/>
            <a:endCxn id="13" idx="4"/>
          </p:cNvCxnSpPr>
          <p:nvPr/>
        </p:nvCxnSpPr>
        <p:spPr>
          <a:xfrm flipV="1">
            <a:off x="1138425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3" idx="0"/>
            <a:endCxn id="10" idx="4"/>
          </p:cNvCxnSpPr>
          <p:nvPr/>
        </p:nvCxnSpPr>
        <p:spPr>
          <a:xfrm flipH="1" flipV="1">
            <a:off x="550446" y="4206420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3" idx="0"/>
            <a:endCxn id="11" idx="4"/>
          </p:cNvCxnSpPr>
          <p:nvPr/>
        </p:nvCxnSpPr>
        <p:spPr>
          <a:xfrm flipH="1" flipV="1">
            <a:off x="697440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3" idx="0"/>
            <a:endCxn id="12" idx="4"/>
          </p:cNvCxnSpPr>
          <p:nvPr/>
        </p:nvCxnSpPr>
        <p:spPr>
          <a:xfrm flipH="1" flipV="1">
            <a:off x="1138425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23" idx="0"/>
            <a:endCxn id="13" idx="4"/>
          </p:cNvCxnSpPr>
          <p:nvPr/>
        </p:nvCxnSpPr>
        <p:spPr>
          <a:xfrm flipV="1">
            <a:off x="1285419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95437" y="4019886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39" name="TextBox 38"/>
          <p:cNvSpPr txBox="1"/>
          <p:nvPr/>
        </p:nvSpPr>
        <p:spPr>
          <a:xfrm>
            <a:off x="795437" y="3744675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40" name="TextBox 39"/>
          <p:cNvSpPr txBox="1"/>
          <p:nvPr/>
        </p:nvSpPr>
        <p:spPr>
          <a:xfrm>
            <a:off x="795437" y="4291137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41" name="직선 화살표 연결선 40"/>
          <p:cNvCxnSpPr>
            <a:endCxn id="15" idx="4"/>
          </p:cNvCxnSpPr>
          <p:nvPr/>
        </p:nvCxnSpPr>
        <p:spPr>
          <a:xfrm flipV="1">
            <a:off x="550446" y="3935045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16" idx="4"/>
          </p:cNvCxnSpPr>
          <p:nvPr/>
        </p:nvCxnSpPr>
        <p:spPr>
          <a:xfrm flipV="1">
            <a:off x="550446" y="3935045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10" idx="0"/>
            <a:endCxn id="17" idx="4"/>
          </p:cNvCxnSpPr>
          <p:nvPr/>
        </p:nvCxnSpPr>
        <p:spPr>
          <a:xfrm flipV="1">
            <a:off x="550446" y="3935045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8" idx="4"/>
          </p:cNvCxnSpPr>
          <p:nvPr/>
        </p:nvCxnSpPr>
        <p:spPr>
          <a:xfrm flipV="1">
            <a:off x="550446" y="3935045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endCxn id="15" idx="4"/>
          </p:cNvCxnSpPr>
          <p:nvPr/>
        </p:nvCxnSpPr>
        <p:spPr>
          <a:xfrm flipH="1" flipV="1">
            <a:off x="550446" y="3935045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16" idx="4"/>
          </p:cNvCxnSpPr>
          <p:nvPr/>
        </p:nvCxnSpPr>
        <p:spPr>
          <a:xfrm flipV="1">
            <a:off x="697440" y="3935045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11" idx="0"/>
            <a:endCxn id="17" idx="4"/>
          </p:cNvCxnSpPr>
          <p:nvPr/>
        </p:nvCxnSpPr>
        <p:spPr>
          <a:xfrm flipV="1">
            <a:off x="697440" y="3935045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8" idx="4"/>
          </p:cNvCxnSpPr>
          <p:nvPr/>
        </p:nvCxnSpPr>
        <p:spPr>
          <a:xfrm flipV="1">
            <a:off x="697440" y="3935045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5" idx="4"/>
          </p:cNvCxnSpPr>
          <p:nvPr/>
        </p:nvCxnSpPr>
        <p:spPr>
          <a:xfrm flipH="1" flipV="1">
            <a:off x="550446" y="3935045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endCxn id="16" idx="4"/>
          </p:cNvCxnSpPr>
          <p:nvPr/>
        </p:nvCxnSpPr>
        <p:spPr>
          <a:xfrm flipH="1" flipV="1">
            <a:off x="697440" y="3935045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endCxn id="17" idx="4"/>
          </p:cNvCxnSpPr>
          <p:nvPr/>
        </p:nvCxnSpPr>
        <p:spPr>
          <a:xfrm flipV="1">
            <a:off x="1138425" y="3935045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12" idx="0"/>
            <a:endCxn id="18" idx="4"/>
          </p:cNvCxnSpPr>
          <p:nvPr/>
        </p:nvCxnSpPr>
        <p:spPr>
          <a:xfrm flipV="1">
            <a:off x="1138425" y="3935045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5" idx="4"/>
          </p:cNvCxnSpPr>
          <p:nvPr/>
        </p:nvCxnSpPr>
        <p:spPr>
          <a:xfrm flipH="1" flipV="1">
            <a:off x="550446" y="3935045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endCxn id="16" idx="4"/>
          </p:cNvCxnSpPr>
          <p:nvPr/>
        </p:nvCxnSpPr>
        <p:spPr>
          <a:xfrm flipH="1" flipV="1">
            <a:off x="697440" y="3935045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endCxn id="17" idx="4"/>
          </p:cNvCxnSpPr>
          <p:nvPr/>
        </p:nvCxnSpPr>
        <p:spPr>
          <a:xfrm flipH="1" flipV="1">
            <a:off x="1138425" y="3935045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13" idx="0"/>
            <a:endCxn id="18" idx="4"/>
          </p:cNvCxnSpPr>
          <p:nvPr/>
        </p:nvCxnSpPr>
        <p:spPr>
          <a:xfrm flipV="1">
            <a:off x="1285419" y="3935045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/>
          <p:cNvSpPr/>
          <p:nvPr/>
        </p:nvSpPr>
        <p:spPr>
          <a:xfrm>
            <a:off x="845063" y="3473945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58" name="직선 화살표 연결선 57"/>
          <p:cNvCxnSpPr>
            <a:stCxn id="59" idx="4"/>
            <a:endCxn id="15" idx="0"/>
          </p:cNvCxnSpPr>
          <p:nvPr/>
        </p:nvCxnSpPr>
        <p:spPr>
          <a:xfrm flipH="1">
            <a:off x="550446" y="3583249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9" idx="4"/>
            <a:endCxn id="16" idx="0"/>
          </p:cNvCxnSpPr>
          <p:nvPr/>
        </p:nvCxnSpPr>
        <p:spPr>
          <a:xfrm flipH="1">
            <a:off x="697440" y="3583249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59" idx="4"/>
            <a:endCxn id="17" idx="0"/>
          </p:cNvCxnSpPr>
          <p:nvPr/>
        </p:nvCxnSpPr>
        <p:spPr>
          <a:xfrm>
            <a:off x="899715" y="3583249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59" idx="4"/>
            <a:endCxn id="18" idx="0"/>
          </p:cNvCxnSpPr>
          <p:nvPr/>
        </p:nvCxnSpPr>
        <p:spPr>
          <a:xfrm>
            <a:off x="899715" y="3583249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805094" y="3433742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069" y="4682881"/>
            <a:ext cx="359728" cy="3597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4" name="모서리가 둥근 직사각형 63"/>
          <p:cNvSpPr/>
          <p:nvPr/>
        </p:nvSpPr>
        <p:spPr>
          <a:xfrm>
            <a:off x="1720720" y="5508647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5" name="타원 64"/>
          <p:cNvSpPr/>
          <p:nvPr/>
        </p:nvSpPr>
        <p:spPr>
          <a:xfrm>
            <a:off x="1761315" y="555736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6" name="타원 65"/>
          <p:cNvSpPr/>
          <p:nvPr/>
        </p:nvSpPr>
        <p:spPr>
          <a:xfrm>
            <a:off x="1919633" y="555736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7" name="타원 66"/>
          <p:cNvSpPr/>
          <p:nvPr/>
        </p:nvSpPr>
        <p:spPr>
          <a:xfrm>
            <a:off x="2394587" y="555736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8" name="타원 67"/>
          <p:cNvSpPr/>
          <p:nvPr/>
        </p:nvSpPr>
        <p:spPr>
          <a:xfrm>
            <a:off x="2552905" y="555736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1720720" y="5216368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0" name="타원 69"/>
          <p:cNvSpPr/>
          <p:nvPr/>
        </p:nvSpPr>
        <p:spPr>
          <a:xfrm>
            <a:off x="1761315" y="526508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1" name="타원 70"/>
          <p:cNvSpPr/>
          <p:nvPr/>
        </p:nvSpPr>
        <p:spPr>
          <a:xfrm>
            <a:off x="1919633" y="526508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2" name="타원 71"/>
          <p:cNvSpPr/>
          <p:nvPr/>
        </p:nvSpPr>
        <p:spPr>
          <a:xfrm>
            <a:off x="2394587" y="526508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3" name="타원 72"/>
          <p:cNvSpPr/>
          <p:nvPr/>
        </p:nvSpPr>
        <p:spPr>
          <a:xfrm>
            <a:off x="2552905" y="5265081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1720720" y="5799610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5" name="타원 74"/>
          <p:cNvSpPr/>
          <p:nvPr/>
        </p:nvSpPr>
        <p:spPr>
          <a:xfrm>
            <a:off x="1761315" y="5848323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6" name="타원 75"/>
          <p:cNvSpPr/>
          <p:nvPr/>
        </p:nvSpPr>
        <p:spPr>
          <a:xfrm>
            <a:off x="1919633" y="5848323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7" name="타원 76"/>
          <p:cNvSpPr/>
          <p:nvPr/>
        </p:nvSpPr>
        <p:spPr>
          <a:xfrm>
            <a:off x="2394587" y="5848323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8" name="타원 77"/>
          <p:cNvSpPr/>
          <p:nvPr/>
        </p:nvSpPr>
        <p:spPr>
          <a:xfrm>
            <a:off x="2552905" y="5848323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79" name="직선 화살표 연결선 78"/>
          <p:cNvCxnSpPr>
            <a:stCxn id="77" idx="0"/>
            <a:endCxn id="67" idx="4"/>
          </p:cNvCxnSpPr>
          <p:nvPr/>
        </p:nvCxnSpPr>
        <p:spPr>
          <a:xfrm flipV="1">
            <a:off x="1820177" y="5675084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7" idx="0"/>
            <a:endCxn id="68" idx="4"/>
          </p:cNvCxnSpPr>
          <p:nvPr/>
        </p:nvCxnSpPr>
        <p:spPr>
          <a:xfrm flipV="1">
            <a:off x="1820177" y="5675084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7" idx="0"/>
            <a:endCxn id="69" idx="4"/>
          </p:cNvCxnSpPr>
          <p:nvPr/>
        </p:nvCxnSpPr>
        <p:spPr>
          <a:xfrm flipV="1">
            <a:off x="1820177" y="5675084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7" idx="0"/>
            <a:endCxn id="70" idx="4"/>
          </p:cNvCxnSpPr>
          <p:nvPr/>
        </p:nvCxnSpPr>
        <p:spPr>
          <a:xfrm flipV="1">
            <a:off x="1820177" y="5675084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8" idx="0"/>
            <a:endCxn id="67" idx="4"/>
          </p:cNvCxnSpPr>
          <p:nvPr/>
        </p:nvCxnSpPr>
        <p:spPr>
          <a:xfrm flipH="1" flipV="1">
            <a:off x="1820177" y="5675084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8" idx="0"/>
            <a:endCxn id="68" idx="4"/>
          </p:cNvCxnSpPr>
          <p:nvPr/>
        </p:nvCxnSpPr>
        <p:spPr>
          <a:xfrm flipV="1">
            <a:off x="1978495" y="5675084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8" idx="0"/>
            <a:endCxn id="69" idx="4"/>
          </p:cNvCxnSpPr>
          <p:nvPr/>
        </p:nvCxnSpPr>
        <p:spPr>
          <a:xfrm flipV="1">
            <a:off x="1978495" y="5675084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8" idx="0"/>
            <a:endCxn id="70" idx="4"/>
          </p:cNvCxnSpPr>
          <p:nvPr/>
        </p:nvCxnSpPr>
        <p:spPr>
          <a:xfrm flipV="1">
            <a:off x="1978495" y="5675084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9" idx="0"/>
            <a:endCxn id="67" idx="4"/>
          </p:cNvCxnSpPr>
          <p:nvPr/>
        </p:nvCxnSpPr>
        <p:spPr>
          <a:xfrm flipH="1" flipV="1">
            <a:off x="1820177" y="5675084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9" idx="0"/>
            <a:endCxn id="68" idx="4"/>
          </p:cNvCxnSpPr>
          <p:nvPr/>
        </p:nvCxnSpPr>
        <p:spPr>
          <a:xfrm flipH="1" flipV="1">
            <a:off x="1978495" y="5675084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9" idx="0"/>
            <a:endCxn id="69" idx="4"/>
          </p:cNvCxnSpPr>
          <p:nvPr/>
        </p:nvCxnSpPr>
        <p:spPr>
          <a:xfrm flipV="1">
            <a:off x="2453448" y="5675084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9" idx="0"/>
            <a:endCxn id="70" idx="4"/>
          </p:cNvCxnSpPr>
          <p:nvPr/>
        </p:nvCxnSpPr>
        <p:spPr>
          <a:xfrm flipV="1">
            <a:off x="2453448" y="5675084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80" idx="0"/>
            <a:endCxn id="67" idx="4"/>
          </p:cNvCxnSpPr>
          <p:nvPr/>
        </p:nvCxnSpPr>
        <p:spPr>
          <a:xfrm flipH="1" flipV="1">
            <a:off x="1820177" y="5675084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80" idx="0"/>
            <a:endCxn id="68" idx="4"/>
          </p:cNvCxnSpPr>
          <p:nvPr/>
        </p:nvCxnSpPr>
        <p:spPr>
          <a:xfrm flipH="1" flipV="1">
            <a:off x="1978495" y="5675084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80" idx="0"/>
            <a:endCxn id="69" idx="4"/>
          </p:cNvCxnSpPr>
          <p:nvPr/>
        </p:nvCxnSpPr>
        <p:spPr>
          <a:xfrm flipH="1" flipV="1">
            <a:off x="2453448" y="5675084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>
            <a:stCxn id="80" idx="0"/>
            <a:endCxn id="70" idx="4"/>
          </p:cNvCxnSpPr>
          <p:nvPr/>
        </p:nvCxnSpPr>
        <p:spPr>
          <a:xfrm flipV="1">
            <a:off x="2611767" y="5675084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2084040" y="54741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6" name="TextBox 95"/>
          <p:cNvSpPr txBox="1"/>
          <p:nvPr/>
        </p:nvSpPr>
        <p:spPr>
          <a:xfrm>
            <a:off x="2084040" y="5177771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7" name="TextBox 96"/>
          <p:cNvSpPr txBox="1"/>
          <p:nvPr/>
        </p:nvSpPr>
        <p:spPr>
          <a:xfrm>
            <a:off x="2084040" y="5766328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98" name="직선 화살표 연결선 97"/>
          <p:cNvCxnSpPr>
            <a:stCxn id="67" idx="0"/>
            <a:endCxn id="72" idx="4"/>
          </p:cNvCxnSpPr>
          <p:nvPr/>
        </p:nvCxnSpPr>
        <p:spPr>
          <a:xfrm flipV="1">
            <a:off x="1820177" y="5382805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endCxn id="73" idx="4"/>
          </p:cNvCxnSpPr>
          <p:nvPr/>
        </p:nvCxnSpPr>
        <p:spPr>
          <a:xfrm flipV="1">
            <a:off x="1820177" y="5382805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stCxn id="67" idx="0"/>
            <a:endCxn id="74" idx="4"/>
          </p:cNvCxnSpPr>
          <p:nvPr/>
        </p:nvCxnSpPr>
        <p:spPr>
          <a:xfrm flipV="1">
            <a:off x="1820177" y="5382805"/>
            <a:ext cx="633272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75" idx="4"/>
          </p:cNvCxnSpPr>
          <p:nvPr/>
        </p:nvCxnSpPr>
        <p:spPr>
          <a:xfrm flipV="1">
            <a:off x="1820177" y="5382805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endCxn id="72" idx="4"/>
          </p:cNvCxnSpPr>
          <p:nvPr/>
        </p:nvCxnSpPr>
        <p:spPr>
          <a:xfrm flipH="1" flipV="1">
            <a:off x="1820177" y="5382805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endCxn id="73" idx="4"/>
          </p:cNvCxnSpPr>
          <p:nvPr/>
        </p:nvCxnSpPr>
        <p:spPr>
          <a:xfrm flipV="1">
            <a:off x="1978495" y="5382805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stCxn id="68" idx="0"/>
            <a:endCxn id="74" idx="4"/>
          </p:cNvCxnSpPr>
          <p:nvPr/>
        </p:nvCxnSpPr>
        <p:spPr>
          <a:xfrm flipV="1">
            <a:off x="1978495" y="5382805"/>
            <a:ext cx="474954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75" idx="4"/>
          </p:cNvCxnSpPr>
          <p:nvPr/>
        </p:nvCxnSpPr>
        <p:spPr>
          <a:xfrm flipV="1">
            <a:off x="1978495" y="5382805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2" idx="4"/>
          </p:cNvCxnSpPr>
          <p:nvPr/>
        </p:nvCxnSpPr>
        <p:spPr>
          <a:xfrm flipH="1" flipV="1">
            <a:off x="1820177" y="5382805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endCxn id="73" idx="4"/>
          </p:cNvCxnSpPr>
          <p:nvPr/>
        </p:nvCxnSpPr>
        <p:spPr>
          <a:xfrm flipH="1" flipV="1">
            <a:off x="1978495" y="5382805"/>
            <a:ext cx="474954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endCxn id="74" idx="4"/>
          </p:cNvCxnSpPr>
          <p:nvPr/>
        </p:nvCxnSpPr>
        <p:spPr>
          <a:xfrm flipV="1">
            <a:off x="2453448" y="5382805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stCxn id="69" idx="0"/>
            <a:endCxn id="75" idx="4"/>
          </p:cNvCxnSpPr>
          <p:nvPr/>
        </p:nvCxnSpPr>
        <p:spPr>
          <a:xfrm flipV="1">
            <a:off x="2453448" y="5382805"/>
            <a:ext cx="158318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2" idx="4"/>
          </p:cNvCxnSpPr>
          <p:nvPr/>
        </p:nvCxnSpPr>
        <p:spPr>
          <a:xfrm flipH="1" flipV="1">
            <a:off x="1820177" y="5382805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endCxn id="73" idx="4"/>
          </p:cNvCxnSpPr>
          <p:nvPr/>
        </p:nvCxnSpPr>
        <p:spPr>
          <a:xfrm flipH="1" flipV="1">
            <a:off x="1978495" y="5382805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endCxn id="74" idx="4"/>
          </p:cNvCxnSpPr>
          <p:nvPr/>
        </p:nvCxnSpPr>
        <p:spPr>
          <a:xfrm flipH="1" flipV="1">
            <a:off x="2453448" y="5382805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>
            <a:stCxn id="70" idx="0"/>
            <a:endCxn id="75" idx="4"/>
          </p:cNvCxnSpPr>
          <p:nvPr/>
        </p:nvCxnSpPr>
        <p:spPr>
          <a:xfrm flipV="1">
            <a:off x="2611767" y="5382805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1993143" y="6383362"/>
            <a:ext cx="748229" cy="49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모서리가 둥근 직사각형 114"/>
          <p:cNvSpPr/>
          <p:nvPr/>
        </p:nvSpPr>
        <p:spPr>
          <a:xfrm>
            <a:off x="1807998" y="6217589"/>
            <a:ext cx="803770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6" name="타원 115"/>
          <p:cNvSpPr/>
          <p:nvPr/>
        </p:nvSpPr>
        <p:spPr>
          <a:xfrm>
            <a:off x="1838445" y="6266302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7" name="타원 116"/>
          <p:cNvSpPr/>
          <p:nvPr/>
        </p:nvSpPr>
        <p:spPr>
          <a:xfrm>
            <a:off x="1996763" y="6266302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8" name="타원 117"/>
          <p:cNvSpPr/>
          <p:nvPr/>
        </p:nvSpPr>
        <p:spPr>
          <a:xfrm>
            <a:off x="2308397" y="6266302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9" name="타원 118"/>
          <p:cNvSpPr/>
          <p:nvPr/>
        </p:nvSpPr>
        <p:spPr>
          <a:xfrm>
            <a:off x="2466715" y="6266302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20" name="TextBox 119"/>
          <p:cNvSpPr txBox="1"/>
          <p:nvPr/>
        </p:nvSpPr>
        <p:spPr>
          <a:xfrm>
            <a:off x="2084040" y="6184307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21" name="직선 화살표 연결선 120"/>
          <p:cNvCxnSpPr>
            <a:stCxn id="118" idx="0"/>
            <a:endCxn id="77" idx="4"/>
          </p:cNvCxnSpPr>
          <p:nvPr/>
        </p:nvCxnSpPr>
        <p:spPr>
          <a:xfrm flipH="1" flipV="1">
            <a:off x="1820177" y="5966047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8" idx="0"/>
            <a:endCxn id="78" idx="4"/>
          </p:cNvCxnSpPr>
          <p:nvPr/>
        </p:nvCxnSpPr>
        <p:spPr>
          <a:xfrm flipV="1">
            <a:off x="1897307" y="5966047"/>
            <a:ext cx="8118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8" idx="0"/>
            <a:endCxn id="79" idx="4"/>
          </p:cNvCxnSpPr>
          <p:nvPr/>
        </p:nvCxnSpPr>
        <p:spPr>
          <a:xfrm flipV="1">
            <a:off x="1897307" y="5966047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8" idx="0"/>
            <a:endCxn id="80" idx="4"/>
          </p:cNvCxnSpPr>
          <p:nvPr/>
        </p:nvCxnSpPr>
        <p:spPr>
          <a:xfrm flipV="1">
            <a:off x="1897307" y="5966047"/>
            <a:ext cx="71446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9" idx="0"/>
            <a:endCxn id="77" idx="4"/>
          </p:cNvCxnSpPr>
          <p:nvPr/>
        </p:nvCxnSpPr>
        <p:spPr>
          <a:xfrm flipH="1" flipV="1">
            <a:off x="1820177" y="5966047"/>
            <a:ext cx="23544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9" idx="0"/>
            <a:endCxn id="78" idx="4"/>
          </p:cNvCxnSpPr>
          <p:nvPr/>
        </p:nvCxnSpPr>
        <p:spPr>
          <a:xfrm flipH="1" flipV="1">
            <a:off x="1978495" y="5966047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9" idx="0"/>
            <a:endCxn id="79" idx="4"/>
          </p:cNvCxnSpPr>
          <p:nvPr/>
        </p:nvCxnSpPr>
        <p:spPr>
          <a:xfrm flipV="1">
            <a:off x="2055625" y="5966047"/>
            <a:ext cx="397824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9" idx="0"/>
            <a:endCxn id="80" idx="4"/>
          </p:cNvCxnSpPr>
          <p:nvPr/>
        </p:nvCxnSpPr>
        <p:spPr>
          <a:xfrm flipV="1">
            <a:off x="2055625" y="5966047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20" idx="0"/>
            <a:endCxn id="77" idx="4"/>
          </p:cNvCxnSpPr>
          <p:nvPr/>
        </p:nvCxnSpPr>
        <p:spPr>
          <a:xfrm flipH="1" flipV="1">
            <a:off x="1820177" y="5966047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20" idx="0"/>
            <a:endCxn id="78" idx="4"/>
          </p:cNvCxnSpPr>
          <p:nvPr/>
        </p:nvCxnSpPr>
        <p:spPr>
          <a:xfrm flipH="1" flipV="1">
            <a:off x="1978495" y="5966047"/>
            <a:ext cx="388765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20" idx="0"/>
            <a:endCxn id="79" idx="4"/>
          </p:cNvCxnSpPr>
          <p:nvPr/>
        </p:nvCxnSpPr>
        <p:spPr>
          <a:xfrm flipV="1">
            <a:off x="2367259" y="5966047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20" idx="0"/>
            <a:endCxn id="80" idx="4"/>
          </p:cNvCxnSpPr>
          <p:nvPr/>
        </p:nvCxnSpPr>
        <p:spPr>
          <a:xfrm flipV="1">
            <a:off x="2367259" y="5966047"/>
            <a:ext cx="24450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21" idx="0"/>
            <a:endCxn id="77" idx="4"/>
          </p:cNvCxnSpPr>
          <p:nvPr/>
        </p:nvCxnSpPr>
        <p:spPr>
          <a:xfrm flipH="1" flipV="1">
            <a:off x="1820177" y="5966047"/>
            <a:ext cx="70540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21" idx="0"/>
            <a:endCxn id="78" idx="4"/>
          </p:cNvCxnSpPr>
          <p:nvPr/>
        </p:nvCxnSpPr>
        <p:spPr>
          <a:xfrm flipH="1" flipV="1">
            <a:off x="1978495" y="5966047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21" idx="0"/>
            <a:endCxn id="79" idx="4"/>
          </p:cNvCxnSpPr>
          <p:nvPr/>
        </p:nvCxnSpPr>
        <p:spPr>
          <a:xfrm flipH="1" flipV="1">
            <a:off x="2453448" y="5966047"/>
            <a:ext cx="7212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>
            <a:stCxn id="121" idx="0"/>
            <a:endCxn id="80" idx="4"/>
          </p:cNvCxnSpPr>
          <p:nvPr/>
        </p:nvCxnSpPr>
        <p:spPr>
          <a:xfrm flipV="1">
            <a:off x="2525578" y="5966047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2084040" y="6180207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4008" y="4687998"/>
            <a:ext cx="392113" cy="3921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9" name="직사각형 138"/>
          <p:cNvSpPr/>
          <p:nvPr/>
        </p:nvSpPr>
        <p:spPr>
          <a:xfrm>
            <a:off x="2930407" y="6070255"/>
            <a:ext cx="380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p</a:t>
            </a:r>
            <a:r>
              <a:rPr lang="en-US" altLang="ko-KR" sz="1000" dirty="0" smtClean="0">
                <a:solidFill>
                  <a:srgbClr val="FF0000"/>
                </a:solidFill>
              </a:rPr>
              <a:t>(z)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40" name="직선 화살표 연결선 139"/>
          <p:cNvCxnSpPr>
            <a:endCxn id="72" idx="0"/>
          </p:cNvCxnSpPr>
          <p:nvPr/>
        </p:nvCxnSpPr>
        <p:spPr>
          <a:xfrm flipH="1">
            <a:off x="1820177" y="5084329"/>
            <a:ext cx="402642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endCxn id="73" idx="0"/>
          </p:cNvCxnSpPr>
          <p:nvPr/>
        </p:nvCxnSpPr>
        <p:spPr>
          <a:xfrm flipH="1">
            <a:off x="1978495" y="5084329"/>
            <a:ext cx="244324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>
            <a:endCxn id="74" idx="0"/>
          </p:cNvCxnSpPr>
          <p:nvPr/>
        </p:nvCxnSpPr>
        <p:spPr>
          <a:xfrm>
            <a:off x="2222819" y="5084329"/>
            <a:ext cx="230630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/>
          <p:cNvCxnSpPr>
            <a:endCxn id="75" idx="0"/>
          </p:cNvCxnSpPr>
          <p:nvPr/>
        </p:nvCxnSpPr>
        <p:spPr>
          <a:xfrm>
            <a:off x="2222819" y="5084329"/>
            <a:ext cx="388948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모서리가 둥근 직사각형 143"/>
          <p:cNvSpPr/>
          <p:nvPr/>
        </p:nvSpPr>
        <p:spPr>
          <a:xfrm>
            <a:off x="1763997" y="40518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5" name="타원 144"/>
          <p:cNvSpPr/>
          <p:nvPr/>
        </p:nvSpPr>
        <p:spPr>
          <a:xfrm>
            <a:off x="1801688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6" name="타원 145"/>
          <p:cNvSpPr/>
          <p:nvPr/>
        </p:nvSpPr>
        <p:spPr>
          <a:xfrm>
            <a:off x="1948683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7" name="타원 146"/>
          <p:cNvSpPr/>
          <p:nvPr/>
        </p:nvSpPr>
        <p:spPr>
          <a:xfrm>
            <a:off x="2389667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8" name="타원 147"/>
          <p:cNvSpPr/>
          <p:nvPr/>
        </p:nvSpPr>
        <p:spPr>
          <a:xfrm>
            <a:off x="2536663" y="4097116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9" name="모서리가 둥근 직사각형 148"/>
          <p:cNvSpPr/>
          <p:nvPr/>
        </p:nvSpPr>
        <p:spPr>
          <a:xfrm>
            <a:off x="1763997" y="378051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0" name="타원 149"/>
          <p:cNvSpPr/>
          <p:nvPr/>
        </p:nvSpPr>
        <p:spPr>
          <a:xfrm>
            <a:off x="1801688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1" name="타원 150"/>
          <p:cNvSpPr/>
          <p:nvPr/>
        </p:nvSpPr>
        <p:spPr>
          <a:xfrm>
            <a:off x="1948683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2" name="타원 151"/>
          <p:cNvSpPr/>
          <p:nvPr/>
        </p:nvSpPr>
        <p:spPr>
          <a:xfrm>
            <a:off x="2389667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3" name="타원 152"/>
          <p:cNvSpPr/>
          <p:nvPr/>
        </p:nvSpPr>
        <p:spPr>
          <a:xfrm>
            <a:off x="2536663" y="3825740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1763997" y="4322039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5" name="타원 154"/>
          <p:cNvSpPr/>
          <p:nvPr/>
        </p:nvSpPr>
        <p:spPr>
          <a:xfrm>
            <a:off x="1801688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6" name="타원 155"/>
          <p:cNvSpPr/>
          <p:nvPr/>
        </p:nvSpPr>
        <p:spPr>
          <a:xfrm>
            <a:off x="1948683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7" name="타원 156"/>
          <p:cNvSpPr/>
          <p:nvPr/>
        </p:nvSpPr>
        <p:spPr>
          <a:xfrm>
            <a:off x="2389667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8" name="타원 157"/>
          <p:cNvSpPr/>
          <p:nvPr/>
        </p:nvSpPr>
        <p:spPr>
          <a:xfrm>
            <a:off x="2536663" y="4367268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59" name="직선 화살표 연결선 158"/>
          <p:cNvCxnSpPr>
            <a:stCxn id="157" idx="0"/>
            <a:endCxn id="147" idx="4"/>
          </p:cNvCxnSpPr>
          <p:nvPr/>
        </p:nvCxnSpPr>
        <p:spPr>
          <a:xfrm flipV="1">
            <a:off x="1856341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57" idx="0"/>
            <a:endCxn id="148" idx="4"/>
          </p:cNvCxnSpPr>
          <p:nvPr/>
        </p:nvCxnSpPr>
        <p:spPr>
          <a:xfrm flipV="1">
            <a:off x="1856341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157" idx="0"/>
            <a:endCxn id="149" idx="4"/>
          </p:cNvCxnSpPr>
          <p:nvPr/>
        </p:nvCxnSpPr>
        <p:spPr>
          <a:xfrm flipV="1">
            <a:off x="1856341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157" idx="0"/>
            <a:endCxn id="150" idx="4"/>
          </p:cNvCxnSpPr>
          <p:nvPr/>
        </p:nvCxnSpPr>
        <p:spPr>
          <a:xfrm flipV="1">
            <a:off x="1856341" y="4206420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58" idx="0"/>
            <a:endCxn id="147" idx="4"/>
          </p:cNvCxnSpPr>
          <p:nvPr/>
        </p:nvCxnSpPr>
        <p:spPr>
          <a:xfrm flipH="1" flipV="1">
            <a:off x="1856341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stCxn id="158" idx="0"/>
            <a:endCxn id="148" idx="4"/>
          </p:cNvCxnSpPr>
          <p:nvPr/>
        </p:nvCxnSpPr>
        <p:spPr>
          <a:xfrm flipV="1">
            <a:off x="2003335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stCxn id="158" idx="0"/>
            <a:endCxn id="149" idx="4"/>
          </p:cNvCxnSpPr>
          <p:nvPr/>
        </p:nvCxnSpPr>
        <p:spPr>
          <a:xfrm flipV="1">
            <a:off x="2003335" y="4206420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158" idx="0"/>
            <a:endCxn id="150" idx="4"/>
          </p:cNvCxnSpPr>
          <p:nvPr/>
        </p:nvCxnSpPr>
        <p:spPr>
          <a:xfrm flipV="1">
            <a:off x="2003335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>
            <a:stCxn id="159" idx="0"/>
            <a:endCxn id="147" idx="4"/>
          </p:cNvCxnSpPr>
          <p:nvPr/>
        </p:nvCxnSpPr>
        <p:spPr>
          <a:xfrm flipH="1" flipV="1">
            <a:off x="1856341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>
            <a:stCxn id="159" idx="0"/>
            <a:endCxn id="148" idx="4"/>
          </p:cNvCxnSpPr>
          <p:nvPr/>
        </p:nvCxnSpPr>
        <p:spPr>
          <a:xfrm flipH="1" flipV="1">
            <a:off x="2003335" y="4206420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>
            <a:stCxn id="159" idx="0"/>
            <a:endCxn id="149" idx="4"/>
          </p:cNvCxnSpPr>
          <p:nvPr/>
        </p:nvCxnSpPr>
        <p:spPr>
          <a:xfrm flipV="1">
            <a:off x="2444320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>
            <a:stCxn id="159" idx="0"/>
            <a:endCxn id="150" idx="4"/>
          </p:cNvCxnSpPr>
          <p:nvPr/>
        </p:nvCxnSpPr>
        <p:spPr>
          <a:xfrm flipV="1">
            <a:off x="2444320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>
            <a:stCxn id="160" idx="0"/>
            <a:endCxn id="147" idx="4"/>
          </p:cNvCxnSpPr>
          <p:nvPr/>
        </p:nvCxnSpPr>
        <p:spPr>
          <a:xfrm flipH="1" flipV="1">
            <a:off x="1856341" y="4206420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160" idx="0"/>
            <a:endCxn id="148" idx="4"/>
          </p:cNvCxnSpPr>
          <p:nvPr/>
        </p:nvCxnSpPr>
        <p:spPr>
          <a:xfrm flipH="1" flipV="1">
            <a:off x="2003335" y="4206420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/>
          <p:cNvCxnSpPr>
            <a:stCxn id="160" idx="0"/>
            <a:endCxn id="149" idx="4"/>
          </p:cNvCxnSpPr>
          <p:nvPr/>
        </p:nvCxnSpPr>
        <p:spPr>
          <a:xfrm flipH="1" flipV="1">
            <a:off x="2444320" y="4206420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/>
          <p:cNvCxnSpPr>
            <a:stCxn id="160" idx="0"/>
            <a:endCxn id="150" idx="4"/>
          </p:cNvCxnSpPr>
          <p:nvPr/>
        </p:nvCxnSpPr>
        <p:spPr>
          <a:xfrm flipV="1">
            <a:off x="2591314" y="4206420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/>
          <p:cNvSpPr txBox="1"/>
          <p:nvPr/>
        </p:nvSpPr>
        <p:spPr>
          <a:xfrm>
            <a:off x="2101332" y="4019886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6" name="TextBox 175"/>
          <p:cNvSpPr txBox="1"/>
          <p:nvPr/>
        </p:nvSpPr>
        <p:spPr>
          <a:xfrm>
            <a:off x="2101332" y="3744675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7" name="TextBox 176"/>
          <p:cNvSpPr txBox="1"/>
          <p:nvPr/>
        </p:nvSpPr>
        <p:spPr>
          <a:xfrm>
            <a:off x="2101332" y="4291137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78" name="직선 화살표 연결선 177"/>
          <p:cNvCxnSpPr>
            <a:endCxn id="152" idx="4"/>
          </p:cNvCxnSpPr>
          <p:nvPr/>
        </p:nvCxnSpPr>
        <p:spPr>
          <a:xfrm flipV="1">
            <a:off x="1856341" y="3935045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endCxn id="153" idx="4"/>
          </p:cNvCxnSpPr>
          <p:nvPr/>
        </p:nvCxnSpPr>
        <p:spPr>
          <a:xfrm flipV="1">
            <a:off x="1856341" y="3935045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stCxn id="147" idx="0"/>
            <a:endCxn id="154" idx="4"/>
          </p:cNvCxnSpPr>
          <p:nvPr/>
        </p:nvCxnSpPr>
        <p:spPr>
          <a:xfrm flipV="1">
            <a:off x="1856341" y="3935045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endCxn id="155" idx="4"/>
          </p:cNvCxnSpPr>
          <p:nvPr/>
        </p:nvCxnSpPr>
        <p:spPr>
          <a:xfrm flipV="1">
            <a:off x="1856341" y="3935045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endCxn id="152" idx="4"/>
          </p:cNvCxnSpPr>
          <p:nvPr/>
        </p:nvCxnSpPr>
        <p:spPr>
          <a:xfrm flipH="1" flipV="1">
            <a:off x="1856341" y="3935045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endCxn id="153" idx="4"/>
          </p:cNvCxnSpPr>
          <p:nvPr/>
        </p:nvCxnSpPr>
        <p:spPr>
          <a:xfrm flipV="1">
            <a:off x="2003335" y="3935045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>
            <a:stCxn id="148" idx="0"/>
            <a:endCxn id="154" idx="4"/>
          </p:cNvCxnSpPr>
          <p:nvPr/>
        </p:nvCxnSpPr>
        <p:spPr>
          <a:xfrm flipV="1">
            <a:off x="2003335" y="3935045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endCxn id="155" idx="4"/>
          </p:cNvCxnSpPr>
          <p:nvPr/>
        </p:nvCxnSpPr>
        <p:spPr>
          <a:xfrm flipV="1">
            <a:off x="2003335" y="3935045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endCxn id="152" idx="4"/>
          </p:cNvCxnSpPr>
          <p:nvPr/>
        </p:nvCxnSpPr>
        <p:spPr>
          <a:xfrm flipH="1" flipV="1">
            <a:off x="1856341" y="3935045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endCxn id="153" idx="4"/>
          </p:cNvCxnSpPr>
          <p:nvPr/>
        </p:nvCxnSpPr>
        <p:spPr>
          <a:xfrm flipH="1" flipV="1">
            <a:off x="2003335" y="3935045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>
            <a:endCxn id="154" idx="4"/>
          </p:cNvCxnSpPr>
          <p:nvPr/>
        </p:nvCxnSpPr>
        <p:spPr>
          <a:xfrm flipV="1">
            <a:off x="2444320" y="3935045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stCxn id="149" idx="0"/>
            <a:endCxn id="155" idx="4"/>
          </p:cNvCxnSpPr>
          <p:nvPr/>
        </p:nvCxnSpPr>
        <p:spPr>
          <a:xfrm flipV="1">
            <a:off x="2444320" y="3935045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>
            <a:endCxn id="152" idx="4"/>
          </p:cNvCxnSpPr>
          <p:nvPr/>
        </p:nvCxnSpPr>
        <p:spPr>
          <a:xfrm flipH="1" flipV="1">
            <a:off x="1856341" y="3935045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>
            <a:endCxn id="153" idx="4"/>
          </p:cNvCxnSpPr>
          <p:nvPr/>
        </p:nvCxnSpPr>
        <p:spPr>
          <a:xfrm flipH="1" flipV="1">
            <a:off x="2003335" y="3935045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>
            <a:endCxn id="154" idx="4"/>
          </p:cNvCxnSpPr>
          <p:nvPr/>
        </p:nvCxnSpPr>
        <p:spPr>
          <a:xfrm flipH="1" flipV="1">
            <a:off x="2444320" y="3935045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화살표 연결선 192"/>
          <p:cNvCxnSpPr>
            <a:stCxn id="150" idx="0"/>
            <a:endCxn id="155" idx="4"/>
          </p:cNvCxnSpPr>
          <p:nvPr/>
        </p:nvCxnSpPr>
        <p:spPr>
          <a:xfrm flipV="1">
            <a:off x="2591314" y="3935045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타원 193"/>
          <p:cNvSpPr/>
          <p:nvPr/>
        </p:nvSpPr>
        <p:spPr>
          <a:xfrm>
            <a:off x="2150959" y="3473945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95" name="직선 화살표 연결선 194"/>
          <p:cNvCxnSpPr>
            <a:stCxn id="196" idx="4"/>
            <a:endCxn id="152" idx="0"/>
          </p:cNvCxnSpPr>
          <p:nvPr/>
        </p:nvCxnSpPr>
        <p:spPr>
          <a:xfrm flipH="1">
            <a:off x="1856341" y="3583249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>
            <a:stCxn id="196" idx="4"/>
            <a:endCxn id="153" idx="0"/>
          </p:cNvCxnSpPr>
          <p:nvPr/>
        </p:nvCxnSpPr>
        <p:spPr>
          <a:xfrm flipH="1">
            <a:off x="2003335" y="3583249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/>
          <p:cNvCxnSpPr>
            <a:stCxn id="196" idx="4"/>
            <a:endCxn id="154" idx="0"/>
          </p:cNvCxnSpPr>
          <p:nvPr/>
        </p:nvCxnSpPr>
        <p:spPr>
          <a:xfrm>
            <a:off x="2205610" y="3583249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/>
          <p:cNvCxnSpPr>
            <a:stCxn id="196" idx="4"/>
            <a:endCxn id="155" idx="0"/>
          </p:cNvCxnSpPr>
          <p:nvPr/>
        </p:nvCxnSpPr>
        <p:spPr>
          <a:xfrm>
            <a:off x="2205610" y="3583249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모서리가 둥근 직사각형 198"/>
          <p:cNvSpPr/>
          <p:nvPr/>
        </p:nvSpPr>
        <p:spPr>
          <a:xfrm>
            <a:off x="2110989" y="3433742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200" name="직선 화살표 연결선 199"/>
          <p:cNvCxnSpPr>
            <a:stCxn id="65" idx="0"/>
            <a:endCxn id="20" idx="4"/>
          </p:cNvCxnSpPr>
          <p:nvPr/>
        </p:nvCxnSpPr>
        <p:spPr>
          <a:xfrm flipH="1" flipV="1">
            <a:off x="550446" y="4476572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>
            <a:stCxn id="65" idx="0"/>
            <a:endCxn id="21" idx="4"/>
          </p:cNvCxnSpPr>
          <p:nvPr/>
        </p:nvCxnSpPr>
        <p:spPr>
          <a:xfrm flipH="1" flipV="1">
            <a:off x="697440" y="4476572"/>
            <a:ext cx="220493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>
            <a:stCxn id="65" idx="0"/>
            <a:endCxn id="22" idx="4"/>
          </p:cNvCxnSpPr>
          <p:nvPr/>
        </p:nvCxnSpPr>
        <p:spPr>
          <a:xfrm flipV="1">
            <a:off x="917933" y="4476572"/>
            <a:ext cx="220492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/>
          <p:cNvCxnSpPr>
            <a:stCxn id="65" idx="0"/>
            <a:endCxn id="23" idx="4"/>
          </p:cNvCxnSpPr>
          <p:nvPr/>
        </p:nvCxnSpPr>
        <p:spPr>
          <a:xfrm flipV="1">
            <a:off x="917933" y="4476572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140" idx="0"/>
            <a:endCxn id="157" idx="4"/>
          </p:cNvCxnSpPr>
          <p:nvPr/>
        </p:nvCxnSpPr>
        <p:spPr>
          <a:xfrm flipH="1" flipV="1">
            <a:off x="1856341" y="4476572"/>
            <a:ext cx="373723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140" idx="0"/>
            <a:endCxn id="158" idx="4"/>
          </p:cNvCxnSpPr>
          <p:nvPr/>
        </p:nvCxnSpPr>
        <p:spPr>
          <a:xfrm flipH="1" flipV="1">
            <a:off x="2003335" y="4476572"/>
            <a:ext cx="226729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/>
          <p:cNvCxnSpPr>
            <a:stCxn id="140" idx="0"/>
            <a:endCxn id="159" idx="4"/>
          </p:cNvCxnSpPr>
          <p:nvPr/>
        </p:nvCxnSpPr>
        <p:spPr>
          <a:xfrm flipV="1">
            <a:off x="2230064" y="4476572"/>
            <a:ext cx="214256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/>
          <p:cNvCxnSpPr>
            <a:stCxn id="140" idx="0"/>
            <a:endCxn id="160" idx="4"/>
          </p:cNvCxnSpPr>
          <p:nvPr/>
        </p:nvCxnSpPr>
        <p:spPr>
          <a:xfrm flipV="1">
            <a:off x="2230064" y="4476572"/>
            <a:ext cx="361251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직사각형 207"/>
          <p:cNvSpPr/>
          <p:nvPr/>
        </p:nvSpPr>
        <p:spPr>
          <a:xfrm>
            <a:off x="784869" y="2837870"/>
            <a:ext cx="1660735" cy="2763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Discriminator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D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09" name="직사각형 208"/>
          <p:cNvSpPr/>
          <p:nvPr/>
        </p:nvSpPr>
        <p:spPr>
          <a:xfrm>
            <a:off x="25517" y="5491962"/>
            <a:ext cx="1584905" cy="2763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Generator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G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725080" y="3176591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11" name="TextBox 210"/>
          <p:cNvSpPr txBox="1"/>
          <p:nvPr/>
        </p:nvSpPr>
        <p:spPr>
          <a:xfrm>
            <a:off x="2045229" y="3176591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12" name="직사각형 211"/>
          <p:cNvSpPr/>
          <p:nvPr/>
        </p:nvSpPr>
        <p:spPr>
          <a:xfrm>
            <a:off x="836962" y="6217662"/>
            <a:ext cx="10198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 smtClean="0">
                <a:solidFill>
                  <a:srgbClr val="FF0000"/>
                </a:solidFill>
              </a:rPr>
              <a:t>random noise z</a:t>
            </a:r>
          </a:p>
        </p:txBody>
      </p:sp>
      <p:pic>
        <p:nvPicPr>
          <p:cNvPr id="213" name="그림 21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2007" y="2507465"/>
            <a:ext cx="6276944" cy="41442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716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Review of DCGAN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467544" y="1412776"/>
            <a:ext cx="7886700" cy="4611774"/>
          </a:xfrm>
        </p:spPr>
        <p:txBody>
          <a:bodyPr/>
          <a:lstStyle/>
          <a:p>
            <a:r>
              <a:rPr lang="en-US" altLang="ko-KR" dirty="0" smtClean="0"/>
              <a:t>Replace model’s network to CNN</a:t>
            </a:r>
          </a:p>
          <a:p>
            <a:r>
              <a:rPr lang="en-US" altLang="ko-KR" dirty="0" smtClean="0"/>
              <a:t>Example of generator G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(same as D)</a:t>
            </a: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3215813"/>
            <a:ext cx="7816759" cy="3269591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5940152" y="26468"/>
            <a:ext cx="3165543" cy="3378584"/>
            <a:chOff x="-129295" y="2837870"/>
            <a:chExt cx="3573371" cy="3813858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458102" y="4051886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9" name="타원 8"/>
            <p:cNvSpPr/>
            <p:nvPr/>
          </p:nvSpPr>
          <p:spPr>
            <a:xfrm>
              <a:off x="49579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0" name="타원 9"/>
            <p:cNvSpPr/>
            <p:nvPr/>
          </p:nvSpPr>
          <p:spPr>
            <a:xfrm>
              <a:off x="64278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" name="타원 10"/>
            <p:cNvSpPr/>
            <p:nvPr/>
          </p:nvSpPr>
          <p:spPr>
            <a:xfrm>
              <a:off x="1083772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2" name="타원 11"/>
            <p:cNvSpPr/>
            <p:nvPr/>
          </p:nvSpPr>
          <p:spPr>
            <a:xfrm>
              <a:off x="123076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458102" y="3780511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" name="타원 13"/>
            <p:cNvSpPr/>
            <p:nvPr/>
          </p:nvSpPr>
          <p:spPr>
            <a:xfrm>
              <a:off x="49579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" name="타원 14"/>
            <p:cNvSpPr/>
            <p:nvPr/>
          </p:nvSpPr>
          <p:spPr>
            <a:xfrm>
              <a:off x="64278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6" name="타원 15"/>
            <p:cNvSpPr/>
            <p:nvPr/>
          </p:nvSpPr>
          <p:spPr>
            <a:xfrm>
              <a:off x="1083772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7" name="타원 16"/>
            <p:cNvSpPr/>
            <p:nvPr/>
          </p:nvSpPr>
          <p:spPr>
            <a:xfrm>
              <a:off x="123076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458102" y="4322039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9" name="타원 18"/>
            <p:cNvSpPr/>
            <p:nvPr/>
          </p:nvSpPr>
          <p:spPr>
            <a:xfrm>
              <a:off x="49579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0" name="타원 19"/>
            <p:cNvSpPr/>
            <p:nvPr/>
          </p:nvSpPr>
          <p:spPr>
            <a:xfrm>
              <a:off x="64278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1" name="타원 20"/>
            <p:cNvSpPr/>
            <p:nvPr/>
          </p:nvSpPr>
          <p:spPr>
            <a:xfrm>
              <a:off x="1083772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2" name="타원 21"/>
            <p:cNvSpPr/>
            <p:nvPr/>
          </p:nvSpPr>
          <p:spPr>
            <a:xfrm>
              <a:off x="123076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23" name="직선 화살표 연결선 22"/>
            <p:cNvCxnSpPr>
              <a:stCxn id="19" idx="0"/>
              <a:endCxn id="9" idx="4"/>
            </p:cNvCxnSpPr>
            <p:nvPr/>
          </p:nvCxnSpPr>
          <p:spPr>
            <a:xfrm flipV="1">
              <a:off x="550446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>
              <a:stCxn id="19" idx="0"/>
              <a:endCxn id="10" idx="4"/>
            </p:cNvCxnSpPr>
            <p:nvPr/>
          </p:nvCxnSpPr>
          <p:spPr>
            <a:xfrm flipV="1">
              <a:off x="550446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19" idx="0"/>
              <a:endCxn id="11" idx="4"/>
            </p:cNvCxnSpPr>
            <p:nvPr/>
          </p:nvCxnSpPr>
          <p:spPr>
            <a:xfrm flipV="1">
              <a:off x="550446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>
              <a:stCxn id="19" idx="0"/>
              <a:endCxn id="12" idx="4"/>
            </p:cNvCxnSpPr>
            <p:nvPr/>
          </p:nvCxnSpPr>
          <p:spPr>
            <a:xfrm flipV="1">
              <a:off x="550446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>
              <a:stCxn id="20" idx="0"/>
              <a:endCxn id="9" idx="4"/>
            </p:cNvCxnSpPr>
            <p:nvPr/>
          </p:nvCxnSpPr>
          <p:spPr>
            <a:xfrm flipH="1" flipV="1">
              <a:off x="550446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>
              <a:stCxn id="20" idx="0"/>
              <a:endCxn id="10" idx="4"/>
            </p:cNvCxnSpPr>
            <p:nvPr/>
          </p:nvCxnSpPr>
          <p:spPr>
            <a:xfrm flipV="1">
              <a:off x="697440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stCxn id="20" idx="0"/>
              <a:endCxn id="11" idx="4"/>
            </p:cNvCxnSpPr>
            <p:nvPr/>
          </p:nvCxnSpPr>
          <p:spPr>
            <a:xfrm flipV="1">
              <a:off x="697440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stCxn id="20" idx="0"/>
              <a:endCxn id="12" idx="4"/>
            </p:cNvCxnSpPr>
            <p:nvPr/>
          </p:nvCxnSpPr>
          <p:spPr>
            <a:xfrm flipV="1">
              <a:off x="697440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stCxn id="21" idx="0"/>
              <a:endCxn id="9" idx="4"/>
            </p:cNvCxnSpPr>
            <p:nvPr/>
          </p:nvCxnSpPr>
          <p:spPr>
            <a:xfrm flipH="1" flipV="1">
              <a:off x="550446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>
              <a:stCxn id="21" idx="0"/>
              <a:endCxn id="10" idx="4"/>
            </p:cNvCxnSpPr>
            <p:nvPr/>
          </p:nvCxnSpPr>
          <p:spPr>
            <a:xfrm flipH="1" flipV="1">
              <a:off x="697440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>
              <a:stCxn id="21" idx="0"/>
              <a:endCxn id="11" idx="4"/>
            </p:cNvCxnSpPr>
            <p:nvPr/>
          </p:nvCxnSpPr>
          <p:spPr>
            <a:xfrm flipV="1">
              <a:off x="1138425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21" idx="0"/>
              <a:endCxn id="12" idx="4"/>
            </p:cNvCxnSpPr>
            <p:nvPr/>
          </p:nvCxnSpPr>
          <p:spPr>
            <a:xfrm flipV="1">
              <a:off x="1138425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>
              <a:stCxn id="22" idx="0"/>
              <a:endCxn id="9" idx="4"/>
            </p:cNvCxnSpPr>
            <p:nvPr/>
          </p:nvCxnSpPr>
          <p:spPr>
            <a:xfrm flipH="1" flipV="1">
              <a:off x="550446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22" idx="0"/>
              <a:endCxn id="10" idx="4"/>
            </p:cNvCxnSpPr>
            <p:nvPr/>
          </p:nvCxnSpPr>
          <p:spPr>
            <a:xfrm flipH="1" flipV="1">
              <a:off x="697440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stCxn id="22" idx="0"/>
              <a:endCxn id="11" idx="4"/>
            </p:cNvCxnSpPr>
            <p:nvPr/>
          </p:nvCxnSpPr>
          <p:spPr>
            <a:xfrm flipH="1" flipV="1">
              <a:off x="1138425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>
              <a:stCxn id="22" idx="0"/>
              <a:endCxn id="12" idx="4"/>
            </p:cNvCxnSpPr>
            <p:nvPr/>
          </p:nvCxnSpPr>
          <p:spPr>
            <a:xfrm flipV="1">
              <a:off x="1285419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795437" y="4019886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95437" y="3744675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95437" y="4291137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42" name="직선 화살표 연결선 41"/>
            <p:cNvCxnSpPr>
              <a:endCxn id="14" idx="4"/>
            </p:cNvCxnSpPr>
            <p:nvPr/>
          </p:nvCxnSpPr>
          <p:spPr>
            <a:xfrm flipV="1">
              <a:off x="550446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>
              <a:endCxn id="15" idx="4"/>
            </p:cNvCxnSpPr>
            <p:nvPr/>
          </p:nvCxnSpPr>
          <p:spPr>
            <a:xfrm flipV="1">
              <a:off x="550446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>
              <a:stCxn id="9" idx="0"/>
              <a:endCxn id="16" idx="4"/>
            </p:cNvCxnSpPr>
            <p:nvPr/>
          </p:nvCxnSpPr>
          <p:spPr>
            <a:xfrm flipV="1">
              <a:off x="550446" y="3935045"/>
              <a:ext cx="587979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endCxn id="17" idx="4"/>
            </p:cNvCxnSpPr>
            <p:nvPr/>
          </p:nvCxnSpPr>
          <p:spPr>
            <a:xfrm flipV="1">
              <a:off x="550446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>
              <a:endCxn id="14" idx="4"/>
            </p:cNvCxnSpPr>
            <p:nvPr/>
          </p:nvCxnSpPr>
          <p:spPr>
            <a:xfrm flipH="1" flipV="1">
              <a:off x="550446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endCxn id="15" idx="4"/>
            </p:cNvCxnSpPr>
            <p:nvPr/>
          </p:nvCxnSpPr>
          <p:spPr>
            <a:xfrm flipV="1">
              <a:off x="697440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10" idx="0"/>
              <a:endCxn id="16" idx="4"/>
            </p:cNvCxnSpPr>
            <p:nvPr/>
          </p:nvCxnSpPr>
          <p:spPr>
            <a:xfrm flipV="1">
              <a:off x="697440" y="3935045"/>
              <a:ext cx="44098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>
              <a:endCxn id="17" idx="4"/>
            </p:cNvCxnSpPr>
            <p:nvPr/>
          </p:nvCxnSpPr>
          <p:spPr>
            <a:xfrm flipV="1">
              <a:off x="697440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>
              <a:endCxn id="14" idx="4"/>
            </p:cNvCxnSpPr>
            <p:nvPr/>
          </p:nvCxnSpPr>
          <p:spPr>
            <a:xfrm flipH="1" flipV="1">
              <a:off x="550446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>
              <a:endCxn id="15" idx="4"/>
            </p:cNvCxnSpPr>
            <p:nvPr/>
          </p:nvCxnSpPr>
          <p:spPr>
            <a:xfrm flipH="1" flipV="1">
              <a:off x="697440" y="3935045"/>
              <a:ext cx="44098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endCxn id="16" idx="4"/>
            </p:cNvCxnSpPr>
            <p:nvPr/>
          </p:nvCxnSpPr>
          <p:spPr>
            <a:xfrm flipV="1">
              <a:off x="1138425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>
              <a:stCxn id="11" idx="0"/>
              <a:endCxn id="17" idx="4"/>
            </p:cNvCxnSpPr>
            <p:nvPr/>
          </p:nvCxnSpPr>
          <p:spPr>
            <a:xfrm flipV="1">
              <a:off x="1138425" y="3935045"/>
              <a:ext cx="14699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>
              <a:endCxn id="14" idx="4"/>
            </p:cNvCxnSpPr>
            <p:nvPr/>
          </p:nvCxnSpPr>
          <p:spPr>
            <a:xfrm flipH="1" flipV="1">
              <a:off x="550446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>
              <a:endCxn id="15" idx="4"/>
            </p:cNvCxnSpPr>
            <p:nvPr/>
          </p:nvCxnSpPr>
          <p:spPr>
            <a:xfrm flipH="1" flipV="1">
              <a:off x="697440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/>
            <p:cNvCxnSpPr>
              <a:endCxn id="16" idx="4"/>
            </p:cNvCxnSpPr>
            <p:nvPr/>
          </p:nvCxnSpPr>
          <p:spPr>
            <a:xfrm flipH="1" flipV="1">
              <a:off x="1138425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/>
            <p:cNvCxnSpPr>
              <a:stCxn id="12" idx="0"/>
              <a:endCxn id="17" idx="4"/>
            </p:cNvCxnSpPr>
            <p:nvPr/>
          </p:nvCxnSpPr>
          <p:spPr>
            <a:xfrm flipV="1">
              <a:off x="1285419" y="3935045"/>
              <a:ext cx="0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타원 57"/>
            <p:cNvSpPr/>
            <p:nvPr/>
          </p:nvSpPr>
          <p:spPr>
            <a:xfrm>
              <a:off x="845063" y="3473945"/>
              <a:ext cx="109304" cy="10930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59" name="직선 화살표 연결선 58"/>
            <p:cNvCxnSpPr>
              <a:stCxn id="58" idx="4"/>
              <a:endCxn id="14" idx="0"/>
            </p:cNvCxnSpPr>
            <p:nvPr/>
          </p:nvCxnSpPr>
          <p:spPr>
            <a:xfrm flipH="1">
              <a:off x="550446" y="3583249"/>
              <a:ext cx="34927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58" idx="4"/>
              <a:endCxn id="15" idx="0"/>
            </p:cNvCxnSpPr>
            <p:nvPr/>
          </p:nvCxnSpPr>
          <p:spPr>
            <a:xfrm flipH="1">
              <a:off x="697440" y="3583249"/>
              <a:ext cx="202275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58" idx="4"/>
              <a:endCxn id="16" idx="0"/>
            </p:cNvCxnSpPr>
            <p:nvPr/>
          </p:nvCxnSpPr>
          <p:spPr>
            <a:xfrm>
              <a:off x="899715" y="3583249"/>
              <a:ext cx="23871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>
              <a:stCxn id="58" idx="4"/>
              <a:endCxn id="17" idx="0"/>
            </p:cNvCxnSpPr>
            <p:nvPr/>
          </p:nvCxnSpPr>
          <p:spPr>
            <a:xfrm>
              <a:off x="899715" y="3583249"/>
              <a:ext cx="385704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모서리가 둥근 직사각형 62"/>
            <p:cNvSpPr/>
            <p:nvPr/>
          </p:nvSpPr>
          <p:spPr>
            <a:xfrm>
              <a:off x="805094" y="3433742"/>
              <a:ext cx="197408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8069" y="4682881"/>
              <a:ext cx="359728" cy="3597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5" name="모서리가 둥근 직사각형 64"/>
            <p:cNvSpPr/>
            <p:nvPr/>
          </p:nvSpPr>
          <p:spPr>
            <a:xfrm>
              <a:off x="1720720" y="5508647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6" name="타원 65"/>
            <p:cNvSpPr/>
            <p:nvPr/>
          </p:nvSpPr>
          <p:spPr>
            <a:xfrm>
              <a:off x="1761315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7" name="타원 66"/>
            <p:cNvSpPr/>
            <p:nvPr/>
          </p:nvSpPr>
          <p:spPr>
            <a:xfrm>
              <a:off x="1919633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8" name="타원 67"/>
            <p:cNvSpPr/>
            <p:nvPr/>
          </p:nvSpPr>
          <p:spPr>
            <a:xfrm>
              <a:off x="2394587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69" name="타원 68"/>
            <p:cNvSpPr/>
            <p:nvPr/>
          </p:nvSpPr>
          <p:spPr>
            <a:xfrm>
              <a:off x="2552905" y="555736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1720720" y="5216368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1" name="타원 70"/>
            <p:cNvSpPr/>
            <p:nvPr/>
          </p:nvSpPr>
          <p:spPr>
            <a:xfrm>
              <a:off x="1761315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2" name="타원 71"/>
            <p:cNvSpPr/>
            <p:nvPr/>
          </p:nvSpPr>
          <p:spPr>
            <a:xfrm>
              <a:off x="1919633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3" name="타원 72"/>
            <p:cNvSpPr/>
            <p:nvPr/>
          </p:nvSpPr>
          <p:spPr>
            <a:xfrm>
              <a:off x="2394587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4" name="타원 73"/>
            <p:cNvSpPr/>
            <p:nvPr/>
          </p:nvSpPr>
          <p:spPr>
            <a:xfrm>
              <a:off x="2552905" y="5265081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1720720" y="5799610"/>
              <a:ext cx="978324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6" name="타원 75"/>
            <p:cNvSpPr/>
            <p:nvPr/>
          </p:nvSpPr>
          <p:spPr>
            <a:xfrm>
              <a:off x="1761315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7" name="타원 76"/>
            <p:cNvSpPr/>
            <p:nvPr/>
          </p:nvSpPr>
          <p:spPr>
            <a:xfrm>
              <a:off x="1919633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8" name="타원 77"/>
            <p:cNvSpPr/>
            <p:nvPr/>
          </p:nvSpPr>
          <p:spPr>
            <a:xfrm>
              <a:off x="2394587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9" name="타원 78"/>
            <p:cNvSpPr/>
            <p:nvPr/>
          </p:nvSpPr>
          <p:spPr>
            <a:xfrm>
              <a:off x="2552905" y="5848323"/>
              <a:ext cx="117723" cy="1177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80" name="직선 화살표 연결선 79"/>
            <p:cNvCxnSpPr>
              <a:stCxn id="76" idx="0"/>
              <a:endCxn id="66" idx="4"/>
            </p:cNvCxnSpPr>
            <p:nvPr/>
          </p:nvCxnSpPr>
          <p:spPr>
            <a:xfrm flipV="1">
              <a:off x="1820177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/>
            <p:cNvCxnSpPr>
              <a:stCxn id="76" idx="0"/>
              <a:endCxn id="67" idx="4"/>
            </p:cNvCxnSpPr>
            <p:nvPr/>
          </p:nvCxnSpPr>
          <p:spPr>
            <a:xfrm flipV="1">
              <a:off x="1820177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/>
            <p:cNvCxnSpPr>
              <a:stCxn id="76" idx="0"/>
              <a:endCxn id="68" idx="4"/>
            </p:cNvCxnSpPr>
            <p:nvPr/>
          </p:nvCxnSpPr>
          <p:spPr>
            <a:xfrm flipV="1">
              <a:off x="1820177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/>
            <p:cNvCxnSpPr>
              <a:stCxn id="76" idx="0"/>
              <a:endCxn id="69" idx="4"/>
            </p:cNvCxnSpPr>
            <p:nvPr/>
          </p:nvCxnSpPr>
          <p:spPr>
            <a:xfrm flipV="1">
              <a:off x="1820177" y="5675084"/>
              <a:ext cx="79159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/>
            <p:cNvCxnSpPr>
              <a:stCxn id="77" idx="0"/>
              <a:endCxn id="66" idx="4"/>
            </p:cNvCxnSpPr>
            <p:nvPr/>
          </p:nvCxnSpPr>
          <p:spPr>
            <a:xfrm flipH="1" flipV="1">
              <a:off x="1820177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/>
            <p:cNvCxnSpPr>
              <a:stCxn id="77" idx="0"/>
              <a:endCxn id="67" idx="4"/>
            </p:cNvCxnSpPr>
            <p:nvPr/>
          </p:nvCxnSpPr>
          <p:spPr>
            <a:xfrm flipV="1">
              <a:off x="1978495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/>
            <p:cNvCxnSpPr>
              <a:stCxn id="77" idx="0"/>
              <a:endCxn id="68" idx="4"/>
            </p:cNvCxnSpPr>
            <p:nvPr/>
          </p:nvCxnSpPr>
          <p:spPr>
            <a:xfrm flipV="1">
              <a:off x="1978495" y="5675084"/>
              <a:ext cx="474954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/>
            <p:cNvCxnSpPr>
              <a:stCxn id="77" idx="0"/>
              <a:endCxn id="69" idx="4"/>
            </p:cNvCxnSpPr>
            <p:nvPr/>
          </p:nvCxnSpPr>
          <p:spPr>
            <a:xfrm flipV="1">
              <a:off x="1978495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>
              <a:stCxn id="78" idx="0"/>
              <a:endCxn id="66" idx="4"/>
            </p:cNvCxnSpPr>
            <p:nvPr/>
          </p:nvCxnSpPr>
          <p:spPr>
            <a:xfrm flipH="1" flipV="1">
              <a:off x="1820177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/>
            <p:cNvCxnSpPr>
              <a:stCxn id="78" idx="0"/>
              <a:endCxn id="67" idx="4"/>
            </p:cNvCxnSpPr>
            <p:nvPr/>
          </p:nvCxnSpPr>
          <p:spPr>
            <a:xfrm flipH="1" flipV="1">
              <a:off x="1978495" y="5675084"/>
              <a:ext cx="474954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>
              <a:stCxn id="78" idx="0"/>
              <a:endCxn id="68" idx="4"/>
            </p:cNvCxnSpPr>
            <p:nvPr/>
          </p:nvCxnSpPr>
          <p:spPr>
            <a:xfrm flipV="1">
              <a:off x="2453448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78" idx="0"/>
              <a:endCxn id="69" idx="4"/>
            </p:cNvCxnSpPr>
            <p:nvPr/>
          </p:nvCxnSpPr>
          <p:spPr>
            <a:xfrm flipV="1">
              <a:off x="2453448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>
              <a:stCxn id="79" idx="0"/>
              <a:endCxn id="66" idx="4"/>
            </p:cNvCxnSpPr>
            <p:nvPr/>
          </p:nvCxnSpPr>
          <p:spPr>
            <a:xfrm flipH="1" flipV="1">
              <a:off x="1820177" y="5675084"/>
              <a:ext cx="79159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/>
            <p:cNvCxnSpPr>
              <a:stCxn id="79" idx="0"/>
              <a:endCxn id="67" idx="4"/>
            </p:cNvCxnSpPr>
            <p:nvPr/>
          </p:nvCxnSpPr>
          <p:spPr>
            <a:xfrm flipH="1" flipV="1">
              <a:off x="1978495" y="5675084"/>
              <a:ext cx="633272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79" idx="0"/>
              <a:endCxn id="68" idx="4"/>
            </p:cNvCxnSpPr>
            <p:nvPr/>
          </p:nvCxnSpPr>
          <p:spPr>
            <a:xfrm flipH="1" flipV="1">
              <a:off x="2453448" y="5675084"/>
              <a:ext cx="158318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/>
            <p:cNvCxnSpPr>
              <a:stCxn id="79" idx="0"/>
              <a:endCxn id="69" idx="4"/>
            </p:cNvCxnSpPr>
            <p:nvPr/>
          </p:nvCxnSpPr>
          <p:spPr>
            <a:xfrm flipV="1">
              <a:off x="2611767" y="5675084"/>
              <a:ext cx="0" cy="1732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2084041" y="5474182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2084041" y="5177772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084041" y="5766328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99" name="직선 화살표 연결선 98"/>
            <p:cNvCxnSpPr>
              <a:stCxn id="66" idx="0"/>
              <a:endCxn id="71" idx="4"/>
            </p:cNvCxnSpPr>
            <p:nvPr/>
          </p:nvCxnSpPr>
          <p:spPr>
            <a:xfrm flipV="1">
              <a:off x="1820177" y="5382805"/>
              <a:ext cx="0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/>
            <p:cNvCxnSpPr>
              <a:endCxn id="72" idx="4"/>
            </p:cNvCxnSpPr>
            <p:nvPr/>
          </p:nvCxnSpPr>
          <p:spPr>
            <a:xfrm flipV="1">
              <a:off x="1820177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/>
            <p:cNvCxnSpPr>
              <a:stCxn id="66" idx="0"/>
              <a:endCxn id="73" idx="4"/>
            </p:cNvCxnSpPr>
            <p:nvPr/>
          </p:nvCxnSpPr>
          <p:spPr>
            <a:xfrm flipV="1">
              <a:off x="1820177" y="5382805"/>
              <a:ext cx="633272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/>
            <p:cNvCxnSpPr>
              <a:endCxn id="74" idx="4"/>
            </p:cNvCxnSpPr>
            <p:nvPr/>
          </p:nvCxnSpPr>
          <p:spPr>
            <a:xfrm flipV="1">
              <a:off x="1820177" y="5382805"/>
              <a:ext cx="79159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/>
            <p:cNvCxnSpPr>
              <a:endCxn id="71" idx="4"/>
            </p:cNvCxnSpPr>
            <p:nvPr/>
          </p:nvCxnSpPr>
          <p:spPr>
            <a:xfrm flipH="1" flipV="1">
              <a:off x="1820177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>
              <a:endCxn id="72" idx="4"/>
            </p:cNvCxnSpPr>
            <p:nvPr/>
          </p:nvCxnSpPr>
          <p:spPr>
            <a:xfrm flipV="1">
              <a:off x="1978495" y="5382805"/>
              <a:ext cx="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/>
            <p:cNvCxnSpPr>
              <a:stCxn id="67" idx="0"/>
              <a:endCxn id="73" idx="4"/>
            </p:cNvCxnSpPr>
            <p:nvPr/>
          </p:nvCxnSpPr>
          <p:spPr>
            <a:xfrm flipV="1">
              <a:off x="1978495" y="5382805"/>
              <a:ext cx="474954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>
              <a:endCxn id="74" idx="4"/>
            </p:cNvCxnSpPr>
            <p:nvPr/>
          </p:nvCxnSpPr>
          <p:spPr>
            <a:xfrm flipV="1">
              <a:off x="1978495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/>
            <p:cNvCxnSpPr>
              <a:endCxn id="71" idx="4"/>
            </p:cNvCxnSpPr>
            <p:nvPr/>
          </p:nvCxnSpPr>
          <p:spPr>
            <a:xfrm flipH="1" flipV="1">
              <a:off x="1820177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/>
            <p:cNvCxnSpPr>
              <a:endCxn id="72" idx="4"/>
            </p:cNvCxnSpPr>
            <p:nvPr/>
          </p:nvCxnSpPr>
          <p:spPr>
            <a:xfrm flipH="1" flipV="1">
              <a:off x="1978495" y="5382805"/>
              <a:ext cx="474954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/>
            <p:cNvCxnSpPr>
              <a:endCxn id="73" idx="4"/>
            </p:cNvCxnSpPr>
            <p:nvPr/>
          </p:nvCxnSpPr>
          <p:spPr>
            <a:xfrm flipV="1">
              <a:off x="2453448" y="5382805"/>
              <a:ext cx="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/>
            <p:cNvCxnSpPr>
              <a:stCxn id="68" idx="0"/>
              <a:endCxn id="74" idx="4"/>
            </p:cNvCxnSpPr>
            <p:nvPr/>
          </p:nvCxnSpPr>
          <p:spPr>
            <a:xfrm flipV="1">
              <a:off x="2453448" y="5382805"/>
              <a:ext cx="158318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>
              <a:endCxn id="71" idx="4"/>
            </p:cNvCxnSpPr>
            <p:nvPr/>
          </p:nvCxnSpPr>
          <p:spPr>
            <a:xfrm flipH="1" flipV="1">
              <a:off x="1820177" y="5382805"/>
              <a:ext cx="791590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/>
            <p:cNvCxnSpPr>
              <a:endCxn id="72" idx="4"/>
            </p:cNvCxnSpPr>
            <p:nvPr/>
          </p:nvCxnSpPr>
          <p:spPr>
            <a:xfrm flipH="1" flipV="1">
              <a:off x="1978495" y="5382805"/>
              <a:ext cx="633272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>
              <a:endCxn id="73" idx="4"/>
            </p:cNvCxnSpPr>
            <p:nvPr/>
          </p:nvCxnSpPr>
          <p:spPr>
            <a:xfrm flipH="1" flipV="1">
              <a:off x="2453448" y="5382805"/>
              <a:ext cx="158318" cy="1735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/>
            <p:cNvCxnSpPr>
              <a:stCxn id="69" idx="0"/>
              <a:endCxn id="74" idx="4"/>
            </p:cNvCxnSpPr>
            <p:nvPr/>
          </p:nvCxnSpPr>
          <p:spPr>
            <a:xfrm flipV="1">
              <a:off x="2611767" y="5382805"/>
              <a:ext cx="0" cy="174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5" name="Picture 2" descr="http://homepages.inf.ed.ac.uk/rbf/HIPR2/figs/gauss2.gif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261"/>
            <a:stretch/>
          </p:blipFill>
          <p:spPr bwMode="auto">
            <a:xfrm>
              <a:off x="2695847" y="6155516"/>
              <a:ext cx="748229" cy="496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6" name="모서리가 둥근 직사각형 115"/>
            <p:cNvSpPr/>
            <p:nvPr/>
          </p:nvSpPr>
          <p:spPr>
            <a:xfrm>
              <a:off x="1807998" y="6217589"/>
              <a:ext cx="803770" cy="21109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7" name="타원 116"/>
            <p:cNvSpPr/>
            <p:nvPr/>
          </p:nvSpPr>
          <p:spPr>
            <a:xfrm>
              <a:off x="1838445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8" name="타원 117"/>
            <p:cNvSpPr/>
            <p:nvPr/>
          </p:nvSpPr>
          <p:spPr>
            <a:xfrm>
              <a:off x="1996763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19" name="타원 118"/>
            <p:cNvSpPr/>
            <p:nvPr/>
          </p:nvSpPr>
          <p:spPr>
            <a:xfrm>
              <a:off x="2308397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20" name="타원 119"/>
            <p:cNvSpPr/>
            <p:nvPr/>
          </p:nvSpPr>
          <p:spPr>
            <a:xfrm>
              <a:off x="2466715" y="6266302"/>
              <a:ext cx="117723" cy="11772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2084041" y="6184307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122" name="직선 화살표 연결선 121"/>
            <p:cNvCxnSpPr>
              <a:stCxn id="117" idx="0"/>
              <a:endCxn id="76" idx="4"/>
            </p:cNvCxnSpPr>
            <p:nvPr/>
          </p:nvCxnSpPr>
          <p:spPr>
            <a:xfrm flipH="1" flipV="1">
              <a:off x="1820177" y="5966047"/>
              <a:ext cx="7713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/>
            <p:cNvCxnSpPr>
              <a:stCxn id="117" idx="0"/>
              <a:endCxn id="77" idx="4"/>
            </p:cNvCxnSpPr>
            <p:nvPr/>
          </p:nvCxnSpPr>
          <p:spPr>
            <a:xfrm flipV="1">
              <a:off x="1897307" y="5966047"/>
              <a:ext cx="81187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/>
            <p:cNvCxnSpPr>
              <a:stCxn id="117" idx="0"/>
              <a:endCxn id="78" idx="4"/>
            </p:cNvCxnSpPr>
            <p:nvPr/>
          </p:nvCxnSpPr>
          <p:spPr>
            <a:xfrm flipV="1">
              <a:off x="1897307" y="5966047"/>
              <a:ext cx="556142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/>
            <p:cNvCxnSpPr>
              <a:stCxn id="117" idx="0"/>
              <a:endCxn id="79" idx="4"/>
            </p:cNvCxnSpPr>
            <p:nvPr/>
          </p:nvCxnSpPr>
          <p:spPr>
            <a:xfrm flipV="1">
              <a:off x="1897307" y="5966047"/>
              <a:ext cx="71446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/>
            <p:cNvCxnSpPr>
              <a:stCxn id="118" idx="0"/>
              <a:endCxn id="76" idx="4"/>
            </p:cNvCxnSpPr>
            <p:nvPr/>
          </p:nvCxnSpPr>
          <p:spPr>
            <a:xfrm flipH="1" flipV="1">
              <a:off x="1820177" y="5966047"/>
              <a:ext cx="235448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/>
            <p:cNvCxnSpPr>
              <a:stCxn id="118" idx="0"/>
              <a:endCxn id="77" idx="4"/>
            </p:cNvCxnSpPr>
            <p:nvPr/>
          </p:nvCxnSpPr>
          <p:spPr>
            <a:xfrm flipH="1" flipV="1">
              <a:off x="1978495" y="5966047"/>
              <a:ext cx="7713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화살표 연결선 127"/>
            <p:cNvCxnSpPr>
              <a:stCxn id="118" idx="0"/>
              <a:endCxn id="78" idx="4"/>
            </p:cNvCxnSpPr>
            <p:nvPr/>
          </p:nvCxnSpPr>
          <p:spPr>
            <a:xfrm flipV="1">
              <a:off x="2055625" y="5966047"/>
              <a:ext cx="397824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/>
            <p:cNvCxnSpPr>
              <a:stCxn id="118" idx="0"/>
              <a:endCxn id="79" idx="4"/>
            </p:cNvCxnSpPr>
            <p:nvPr/>
          </p:nvCxnSpPr>
          <p:spPr>
            <a:xfrm flipV="1">
              <a:off x="2055625" y="5966047"/>
              <a:ext cx="556142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/>
            <p:cNvCxnSpPr>
              <a:stCxn id="119" idx="0"/>
              <a:endCxn id="76" idx="4"/>
            </p:cNvCxnSpPr>
            <p:nvPr/>
          </p:nvCxnSpPr>
          <p:spPr>
            <a:xfrm flipH="1" flipV="1">
              <a:off x="1820177" y="5966047"/>
              <a:ext cx="547083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/>
            <p:cNvCxnSpPr>
              <a:stCxn id="119" idx="0"/>
              <a:endCxn id="77" idx="4"/>
            </p:cNvCxnSpPr>
            <p:nvPr/>
          </p:nvCxnSpPr>
          <p:spPr>
            <a:xfrm flipH="1" flipV="1">
              <a:off x="1978495" y="5966047"/>
              <a:ext cx="388765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/>
            <p:cNvCxnSpPr>
              <a:stCxn id="119" idx="0"/>
              <a:endCxn id="78" idx="4"/>
            </p:cNvCxnSpPr>
            <p:nvPr/>
          </p:nvCxnSpPr>
          <p:spPr>
            <a:xfrm flipV="1">
              <a:off x="2367259" y="5966047"/>
              <a:ext cx="8619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화살표 연결선 132"/>
            <p:cNvCxnSpPr>
              <a:stCxn id="119" idx="0"/>
              <a:endCxn id="79" idx="4"/>
            </p:cNvCxnSpPr>
            <p:nvPr/>
          </p:nvCxnSpPr>
          <p:spPr>
            <a:xfrm flipV="1">
              <a:off x="2367259" y="5966047"/>
              <a:ext cx="244507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/>
            <p:cNvCxnSpPr>
              <a:stCxn id="120" idx="0"/>
              <a:endCxn id="76" idx="4"/>
            </p:cNvCxnSpPr>
            <p:nvPr/>
          </p:nvCxnSpPr>
          <p:spPr>
            <a:xfrm flipH="1" flipV="1">
              <a:off x="1820177" y="5966047"/>
              <a:ext cx="70540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>
              <a:stCxn id="120" idx="0"/>
              <a:endCxn id="77" idx="4"/>
            </p:cNvCxnSpPr>
            <p:nvPr/>
          </p:nvCxnSpPr>
          <p:spPr>
            <a:xfrm flipH="1" flipV="1">
              <a:off x="1978495" y="5966047"/>
              <a:ext cx="547083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/>
            <p:cNvCxnSpPr>
              <a:stCxn id="120" idx="0"/>
              <a:endCxn id="78" idx="4"/>
            </p:cNvCxnSpPr>
            <p:nvPr/>
          </p:nvCxnSpPr>
          <p:spPr>
            <a:xfrm flipH="1" flipV="1">
              <a:off x="2453448" y="5966047"/>
              <a:ext cx="72128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화살표 연결선 136"/>
            <p:cNvCxnSpPr>
              <a:stCxn id="120" idx="0"/>
              <a:endCxn id="79" idx="4"/>
            </p:cNvCxnSpPr>
            <p:nvPr/>
          </p:nvCxnSpPr>
          <p:spPr>
            <a:xfrm flipV="1">
              <a:off x="2525578" y="5966047"/>
              <a:ext cx="86190" cy="300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/>
            <p:cNvSpPr txBox="1"/>
            <p:nvPr/>
          </p:nvSpPr>
          <p:spPr>
            <a:xfrm>
              <a:off x="2084041" y="6180206"/>
              <a:ext cx="239676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pic>
          <p:nvPicPr>
            <p:cNvPr id="139" name="그림 13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4008" y="4687998"/>
              <a:ext cx="392113" cy="3921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0" name="직사각형 139"/>
            <p:cNvSpPr/>
            <p:nvPr/>
          </p:nvSpPr>
          <p:spPr>
            <a:xfrm>
              <a:off x="2926203" y="6070255"/>
              <a:ext cx="388641" cy="2485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rgbClr val="FF0000"/>
                  </a:solidFill>
                </a:rPr>
                <a:t>p</a:t>
              </a:r>
              <a:r>
                <a:rPr lang="en-US" altLang="ko-KR" sz="800" dirty="0" smtClean="0">
                  <a:solidFill>
                    <a:srgbClr val="FF0000"/>
                  </a:solidFill>
                </a:rPr>
                <a:t>(z)</a:t>
              </a:r>
              <a:endParaRPr lang="ko-KR" altLang="en-US" sz="800" dirty="0">
                <a:solidFill>
                  <a:srgbClr val="FF0000"/>
                </a:solidFill>
              </a:endParaRPr>
            </a:p>
          </p:txBody>
        </p:sp>
        <p:cxnSp>
          <p:nvCxnSpPr>
            <p:cNvPr id="141" name="직선 화살표 연결선 140"/>
            <p:cNvCxnSpPr>
              <a:endCxn id="71" idx="0"/>
            </p:cNvCxnSpPr>
            <p:nvPr/>
          </p:nvCxnSpPr>
          <p:spPr>
            <a:xfrm flipH="1">
              <a:off x="1820177" y="5084329"/>
              <a:ext cx="402642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/>
            <p:cNvCxnSpPr>
              <a:endCxn id="72" idx="0"/>
            </p:cNvCxnSpPr>
            <p:nvPr/>
          </p:nvCxnSpPr>
          <p:spPr>
            <a:xfrm flipH="1">
              <a:off x="1978495" y="5084329"/>
              <a:ext cx="244324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/>
            <p:cNvCxnSpPr>
              <a:endCxn id="73" idx="0"/>
            </p:cNvCxnSpPr>
            <p:nvPr/>
          </p:nvCxnSpPr>
          <p:spPr>
            <a:xfrm>
              <a:off x="2222819" y="5084329"/>
              <a:ext cx="230630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/>
            <p:cNvCxnSpPr>
              <a:endCxn id="74" idx="0"/>
            </p:cNvCxnSpPr>
            <p:nvPr/>
          </p:nvCxnSpPr>
          <p:spPr>
            <a:xfrm>
              <a:off x="2222819" y="5084329"/>
              <a:ext cx="388948" cy="1807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모서리가 둥근 직사각형 144"/>
            <p:cNvSpPr/>
            <p:nvPr/>
          </p:nvSpPr>
          <p:spPr>
            <a:xfrm>
              <a:off x="1763997" y="4051886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6" name="타원 145"/>
            <p:cNvSpPr/>
            <p:nvPr/>
          </p:nvSpPr>
          <p:spPr>
            <a:xfrm>
              <a:off x="1801688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7" name="타원 146"/>
            <p:cNvSpPr/>
            <p:nvPr/>
          </p:nvSpPr>
          <p:spPr>
            <a:xfrm>
              <a:off x="194868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8" name="타원 147"/>
            <p:cNvSpPr/>
            <p:nvPr/>
          </p:nvSpPr>
          <p:spPr>
            <a:xfrm>
              <a:off x="2389667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49" name="타원 148"/>
            <p:cNvSpPr/>
            <p:nvPr/>
          </p:nvSpPr>
          <p:spPr>
            <a:xfrm>
              <a:off x="2536663" y="4097116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0" name="모서리가 둥근 직사각형 149"/>
            <p:cNvSpPr/>
            <p:nvPr/>
          </p:nvSpPr>
          <p:spPr>
            <a:xfrm>
              <a:off x="1763997" y="3780511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1" name="타원 150"/>
            <p:cNvSpPr/>
            <p:nvPr/>
          </p:nvSpPr>
          <p:spPr>
            <a:xfrm>
              <a:off x="1801688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2" name="타원 151"/>
            <p:cNvSpPr/>
            <p:nvPr/>
          </p:nvSpPr>
          <p:spPr>
            <a:xfrm>
              <a:off x="194868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3" name="타원 152"/>
            <p:cNvSpPr/>
            <p:nvPr/>
          </p:nvSpPr>
          <p:spPr>
            <a:xfrm>
              <a:off x="2389667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4" name="타원 153"/>
            <p:cNvSpPr/>
            <p:nvPr/>
          </p:nvSpPr>
          <p:spPr>
            <a:xfrm>
              <a:off x="2536663" y="3825740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5" name="모서리가 둥근 직사각형 154"/>
            <p:cNvSpPr/>
            <p:nvPr/>
          </p:nvSpPr>
          <p:spPr>
            <a:xfrm>
              <a:off x="1763997" y="4322039"/>
              <a:ext cx="908353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6" name="타원 155"/>
            <p:cNvSpPr/>
            <p:nvPr/>
          </p:nvSpPr>
          <p:spPr>
            <a:xfrm>
              <a:off x="1801688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7" name="타원 156"/>
            <p:cNvSpPr/>
            <p:nvPr/>
          </p:nvSpPr>
          <p:spPr>
            <a:xfrm>
              <a:off x="194868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8" name="타원 157"/>
            <p:cNvSpPr/>
            <p:nvPr/>
          </p:nvSpPr>
          <p:spPr>
            <a:xfrm>
              <a:off x="2389667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59" name="타원 158"/>
            <p:cNvSpPr/>
            <p:nvPr/>
          </p:nvSpPr>
          <p:spPr>
            <a:xfrm>
              <a:off x="2536663" y="4367268"/>
              <a:ext cx="109304" cy="10930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160" name="직선 화살표 연결선 159"/>
            <p:cNvCxnSpPr>
              <a:stCxn id="156" idx="0"/>
              <a:endCxn id="146" idx="4"/>
            </p:cNvCxnSpPr>
            <p:nvPr/>
          </p:nvCxnSpPr>
          <p:spPr>
            <a:xfrm flipV="1">
              <a:off x="1856341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화살표 연결선 160"/>
            <p:cNvCxnSpPr>
              <a:stCxn id="156" idx="0"/>
              <a:endCxn id="147" idx="4"/>
            </p:cNvCxnSpPr>
            <p:nvPr/>
          </p:nvCxnSpPr>
          <p:spPr>
            <a:xfrm flipV="1">
              <a:off x="1856341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1"/>
            <p:cNvCxnSpPr>
              <a:stCxn id="156" idx="0"/>
              <a:endCxn id="148" idx="4"/>
            </p:cNvCxnSpPr>
            <p:nvPr/>
          </p:nvCxnSpPr>
          <p:spPr>
            <a:xfrm flipV="1">
              <a:off x="1856341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화살표 연결선 162"/>
            <p:cNvCxnSpPr>
              <a:stCxn id="156" idx="0"/>
              <a:endCxn id="149" idx="4"/>
            </p:cNvCxnSpPr>
            <p:nvPr/>
          </p:nvCxnSpPr>
          <p:spPr>
            <a:xfrm flipV="1">
              <a:off x="1856341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/>
            <p:cNvCxnSpPr>
              <a:stCxn id="157" idx="0"/>
              <a:endCxn id="146" idx="4"/>
            </p:cNvCxnSpPr>
            <p:nvPr/>
          </p:nvCxnSpPr>
          <p:spPr>
            <a:xfrm flipH="1" flipV="1">
              <a:off x="1856341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화살표 연결선 164"/>
            <p:cNvCxnSpPr>
              <a:stCxn id="157" idx="0"/>
              <a:endCxn id="147" idx="4"/>
            </p:cNvCxnSpPr>
            <p:nvPr/>
          </p:nvCxnSpPr>
          <p:spPr>
            <a:xfrm flipV="1">
              <a:off x="2003335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화살표 연결선 165"/>
            <p:cNvCxnSpPr>
              <a:stCxn id="157" idx="0"/>
              <a:endCxn id="148" idx="4"/>
            </p:cNvCxnSpPr>
            <p:nvPr/>
          </p:nvCxnSpPr>
          <p:spPr>
            <a:xfrm flipV="1">
              <a:off x="2003335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화살표 연결선 166"/>
            <p:cNvCxnSpPr>
              <a:stCxn id="157" idx="0"/>
              <a:endCxn id="149" idx="4"/>
            </p:cNvCxnSpPr>
            <p:nvPr/>
          </p:nvCxnSpPr>
          <p:spPr>
            <a:xfrm flipV="1">
              <a:off x="2003335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화살표 연결선 167"/>
            <p:cNvCxnSpPr>
              <a:stCxn id="158" idx="0"/>
              <a:endCxn id="146" idx="4"/>
            </p:cNvCxnSpPr>
            <p:nvPr/>
          </p:nvCxnSpPr>
          <p:spPr>
            <a:xfrm flipH="1" flipV="1">
              <a:off x="1856341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화살표 연결선 168"/>
            <p:cNvCxnSpPr>
              <a:stCxn id="158" idx="0"/>
              <a:endCxn id="147" idx="4"/>
            </p:cNvCxnSpPr>
            <p:nvPr/>
          </p:nvCxnSpPr>
          <p:spPr>
            <a:xfrm flipH="1" flipV="1">
              <a:off x="2003335" y="4206420"/>
              <a:ext cx="44098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화살표 연결선 169"/>
            <p:cNvCxnSpPr>
              <a:stCxn id="158" idx="0"/>
              <a:endCxn id="148" idx="4"/>
            </p:cNvCxnSpPr>
            <p:nvPr/>
          </p:nvCxnSpPr>
          <p:spPr>
            <a:xfrm flipV="1">
              <a:off x="2444320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화살표 연결선 170"/>
            <p:cNvCxnSpPr>
              <a:stCxn id="158" idx="0"/>
              <a:endCxn id="149" idx="4"/>
            </p:cNvCxnSpPr>
            <p:nvPr/>
          </p:nvCxnSpPr>
          <p:spPr>
            <a:xfrm flipV="1">
              <a:off x="2444320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화살표 연결선 171"/>
            <p:cNvCxnSpPr>
              <a:stCxn id="159" idx="0"/>
              <a:endCxn id="146" idx="4"/>
            </p:cNvCxnSpPr>
            <p:nvPr/>
          </p:nvCxnSpPr>
          <p:spPr>
            <a:xfrm flipH="1" flipV="1">
              <a:off x="1856341" y="4206420"/>
              <a:ext cx="734974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화살표 연결선 172"/>
            <p:cNvCxnSpPr>
              <a:stCxn id="159" idx="0"/>
              <a:endCxn id="147" idx="4"/>
            </p:cNvCxnSpPr>
            <p:nvPr/>
          </p:nvCxnSpPr>
          <p:spPr>
            <a:xfrm flipH="1" flipV="1">
              <a:off x="2003335" y="4206420"/>
              <a:ext cx="587979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화살표 연결선 173"/>
            <p:cNvCxnSpPr>
              <a:stCxn id="159" idx="0"/>
              <a:endCxn id="148" idx="4"/>
            </p:cNvCxnSpPr>
            <p:nvPr/>
          </p:nvCxnSpPr>
          <p:spPr>
            <a:xfrm flipH="1" flipV="1">
              <a:off x="2444320" y="4206420"/>
              <a:ext cx="146995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화살표 연결선 174"/>
            <p:cNvCxnSpPr>
              <a:stCxn id="159" idx="0"/>
              <a:endCxn id="149" idx="4"/>
            </p:cNvCxnSpPr>
            <p:nvPr/>
          </p:nvCxnSpPr>
          <p:spPr>
            <a:xfrm flipV="1">
              <a:off x="2591314" y="4206420"/>
              <a:ext cx="0" cy="1608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/>
            <p:cNvSpPr txBox="1"/>
            <p:nvPr/>
          </p:nvSpPr>
          <p:spPr>
            <a:xfrm>
              <a:off x="2101332" y="4019886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2101332" y="3744675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2101332" y="4291137"/>
              <a:ext cx="222534" cy="277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/>
                <a:t>…</a:t>
              </a:r>
              <a:endParaRPr lang="ko-KR" altLang="en-US" sz="1000" dirty="0"/>
            </a:p>
          </p:txBody>
        </p:sp>
        <p:cxnSp>
          <p:nvCxnSpPr>
            <p:cNvPr id="179" name="직선 화살표 연결선 178"/>
            <p:cNvCxnSpPr>
              <a:endCxn id="151" idx="4"/>
            </p:cNvCxnSpPr>
            <p:nvPr/>
          </p:nvCxnSpPr>
          <p:spPr>
            <a:xfrm flipV="1">
              <a:off x="1856341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화살표 연결선 179"/>
            <p:cNvCxnSpPr>
              <a:endCxn id="152" idx="4"/>
            </p:cNvCxnSpPr>
            <p:nvPr/>
          </p:nvCxnSpPr>
          <p:spPr>
            <a:xfrm flipV="1">
              <a:off x="1856341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/>
            <p:cNvCxnSpPr>
              <a:stCxn id="146" idx="0"/>
              <a:endCxn id="153" idx="4"/>
            </p:cNvCxnSpPr>
            <p:nvPr/>
          </p:nvCxnSpPr>
          <p:spPr>
            <a:xfrm flipV="1">
              <a:off x="1856341" y="3935045"/>
              <a:ext cx="587979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화살표 연결선 181"/>
            <p:cNvCxnSpPr>
              <a:endCxn id="154" idx="4"/>
            </p:cNvCxnSpPr>
            <p:nvPr/>
          </p:nvCxnSpPr>
          <p:spPr>
            <a:xfrm flipV="1">
              <a:off x="1856341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화살표 연결선 182"/>
            <p:cNvCxnSpPr>
              <a:endCxn id="151" idx="4"/>
            </p:cNvCxnSpPr>
            <p:nvPr/>
          </p:nvCxnSpPr>
          <p:spPr>
            <a:xfrm flipH="1" flipV="1">
              <a:off x="1856341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화살표 연결선 183"/>
            <p:cNvCxnSpPr>
              <a:endCxn id="152" idx="4"/>
            </p:cNvCxnSpPr>
            <p:nvPr/>
          </p:nvCxnSpPr>
          <p:spPr>
            <a:xfrm flipV="1">
              <a:off x="2003335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화살표 연결선 184"/>
            <p:cNvCxnSpPr>
              <a:stCxn id="147" idx="0"/>
              <a:endCxn id="153" idx="4"/>
            </p:cNvCxnSpPr>
            <p:nvPr/>
          </p:nvCxnSpPr>
          <p:spPr>
            <a:xfrm flipV="1">
              <a:off x="2003335" y="3935045"/>
              <a:ext cx="44098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/>
            <p:cNvCxnSpPr>
              <a:endCxn id="154" idx="4"/>
            </p:cNvCxnSpPr>
            <p:nvPr/>
          </p:nvCxnSpPr>
          <p:spPr>
            <a:xfrm flipV="1">
              <a:off x="2003335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화살표 연결선 186"/>
            <p:cNvCxnSpPr>
              <a:endCxn id="151" idx="4"/>
            </p:cNvCxnSpPr>
            <p:nvPr/>
          </p:nvCxnSpPr>
          <p:spPr>
            <a:xfrm flipH="1" flipV="1">
              <a:off x="1856341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화살표 연결선 187"/>
            <p:cNvCxnSpPr>
              <a:endCxn id="152" idx="4"/>
            </p:cNvCxnSpPr>
            <p:nvPr/>
          </p:nvCxnSpPr>
          <p:spPr>
            <a:xfrm flipH="1" flipV="1">
              <a:off x="2003335" y="3935045"/>
              <a:ext cx="44098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화살표 연결선 188"/>
            <p:cNvCxnSpPr>
              <a:endCxn id="153" idx="4"/>
            </p:cNvCxnSpPr>
            <p:nvPr/>
          </p:nvCxnSpPr>
          <p:spPr>
            <a:xfrm flipV="1">
              <a:off x="2444320" y="3935045"/>
              <a:ext cx="0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화살표 연결선 189"/>
            <p:cNvCxnSpPr>
              <a:stCxn id="148" idx="0"/>
              <a:endCxn id="154" idx="4"/>
            </p:cNvCxnSpPr>
            <p:nvPr/>
          </p:nvCxnSpPr>
          <p:spPr>
            <a:xfrm flipV="1">
              <a:off x="2444320" y="3935045"/>
              <a:ext cx="146995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화살표 연결선 190"/>
            <p:cNvCxnSpPr>
              <a:endCxn id="151" idx="4"/>
            </p:cNvCxnSpPr>
            <p:nvPr/>
          </p:nvCxnSpPr>
          <p:spPr>
            <a:xfrm flipH="1" flipV="1">
              <a:off x="1856341" y="3935045"/>
              <a:ext cx="734974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화살표 연결선 191"/>
            <p:cNvCxnSpPr>
              <a:endCxn id="152" idx="4"/>
            </p:cNvCxnSpPr>
            <p:nvPr/>
          </p:nvCxnSpPr>
          <p:spPr>
            <a:xfrm flipH="1" flipV="1">
              <a:off x="2003335" y="3935045"/>
              <a:ext cx="587979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화살표 연결선 192"/>
            <p:cNvCxnSpPr>
              <a:endCxn id="153" idx="4"/>
            </p:cNvCxnSpPr>
            <p:nvPr/>
          </p:nvCxnSpPr>
          <p:spPr>
            <a:xfrm flipH="1" flipV="1">
              <a:off x="2444320" y="3935045"/>
              <a:ext cx="146995" cy="161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화살표 연결선 193"/>
            <p:cNvCxnSpPr>
              <a:stCxn id="149" idx="0"/>
              <a:endCxn id="154" idx="4"/>
            </p:cNvCxnSpPr>
            <p:nvPr/>
          </p:nvCxnSpPr>
          <p:spPr>
            <a:xfrm flipV="1">
              <a:off x="2591314" y="3935045"/>
              <a:ext cx="0" cy="1620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타원 194"/>
            <p:cNvSpPr/>
            <p:nvPr/>
          </p:nvSpPr>
          <p:spPr>
            <a:xfrm>
              <a:off x="2150959" y="3473945"/>
              <a:ext cx="109304" cy="10930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196" name="직선 화살표 연결선 195"/>
            <p:cNvCxnSpPr>
              <a:stCxn id="195" idx="4"/>
              <a:endCxn id="151" idx="0"/>
            </p:cNvCxnSpPr>
            <p:nvPr/>
          </p:nvCxnSpPr>
          <p:spPr>
            <a:xfrm flipH="1">
              <a:off x="1856341" y="3583249"/>
              <a:ext cx="34927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화살표 연결선 196"/>
            <p:cNvCxnSpPr>
              <a:stCxn id="195" idx="4"/>
              <a:endCxn id="152" idx="0"/>
            </p:cNvCxnSpPr>
            <p:nvPr/>
          </p:nvCxnSpPr>
          <p:spPr>
            <a:xfrm flipH="1">
              <a:off x="2003335" y="3583249"/>
              <a:ext cx="202275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화살표 연결선 197"/>
            <p:cNvCxnSpPr>
              <a:stCxn id="195" idx="4"/>
              <a:endCxn id="153" idx="0"/>
            </p:cNvCxnSpPr>
            <p:nvPr/>
          </p:nvCxnSpPr>
          <p:spPr>
            <a:xfrm>
              <a:off x="2205610" y="3583249"/>
              <a:ext cx="238710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화살표 연결선 198"/>
            <p:cNvCxnSpPr>
              <a:stCxn id="195" idx="4"/>
              <a:endCxn id="154" idx="0"/>
            </p:cNvCxnSpPr>
            <p:nvPr/>
          </p:nvCxnSpPr>
          <p:spPr>
            <a:xfrm>
              <a:off x="2205610" y="3583249"/>
              <a:ext cx="385704" cy="24249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모서리가 둥근 직사각형 199"/>
            <p:cNvSpPr/>
            <p:nvPr/>
          </p:nvSpPr>
          <p:spPr>
            <a:xfrm>
              <a:off x="2110989" y="3433742"/>
              <a:ext cx="197408" cy="1959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cxnSp>
          <p:nvCxnSpPr>
            <p:cNvPr id="201" name="직선 화살표 연결선 200"/>
            <p:cNvCxnSpPr>
              <a:stCxn id="64" idx="0"/>
              <a:endCxn id="19" idx="4"/>
            </p:cNvCxnSpPr>
            <p:nvPr/>
          </p:nvCxnSpPr>
          <p:spPr>
            <a:xfrm flipH="1" flipV="1">
              <a:off x="550446" y="4476572"/>
              <a:ext cx="367487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화살표 연결선 201"/>
            <p:cNvCxnSpPr>
              <a:stCxn id="64" idx="0"/>
              <a:endCxn id="20" idx="4"/>
            </p:cNvCxnSpPr>
            <p:nvPr/>
          </p:nvCxnSpPr>
          <p:spPr>
            <a:xfrm flipH="1" flipV="1">
              <a:off x="697440" y="4476572"/>
              <a:ext cx="220493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화살표 연결선 202"/>
            <p:cNvCxnSpPr>
              <a:stCxn id="64" idx="0"/>
              <a:endCxn id="21" idx="4"/>
            </p:cNvCxnSpPr>
            <p:nvPr/>
          </p:nvCxnSpPr>
          <p:spPr>
            <a:xfrm flipV="1">
              <a:off x="917933" y="4476572"/>
              <a:ext cx="220492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화살표 연결선 203"/>
            <p:cNvCxnSpPr>
              <a:stCxn id="64" idx="0"/>
              <a:endCxn id="22" idx="4"/>
            </p:cNvCxnSpPr>
            <p:nvPr/>
          </p:nvCxnSpPr>
          <p:spPr>
            <a:xfrm flipV="1">
              <a:off x="917933" y="4476572"/>
              <a:ext cx="367487" cy="2063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화살표 연결선 204"/>
            <p:cNvCxnSpPr>
              <a:stCxn id="139" idx="0"/>
              <a:endCxn id="156" idx="4"/>
            </p:cNvCxnSpPr>
            <p:nvPr/>
          </p:nvCxnSpPr>
          <p:spPr>
            <a:xfrm flipH="1" flipV="1">
              <a:off x="1856341" y="4476572"/>
              <a:ext cx="373723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화살표 연결선 205"/>
            <p:cNvCxnSpPr>
              <a:stCxn id="139" idx="0"/>
              <a:endCxn id="157" idx="4"/>
            </p:cNvCxnSpPr>
            <p:nvPr/>
          </p:nvCxnSpPr>
          <p:spPr>
            <a:xfrm flipH="1" flipV="1">
              <a:off x="2003335" y="4476572"/>
              <a:ext cx="226729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/>
            <p:cNvCxnSpPr>
              <a:stCxn id="139" idx="0"/>
              <a:endCxn id="158" idx="4"/>
            </p:cNvCxnSpPr>
            <p:nvPr/>
          </p:nvCxnSpPr>
          <p:spPr>
            <a:xfrm flipV="1">
              <a:off x="2230064" y="4476572"/>
              <a:ext cx="214256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/>
            <p:cNvCxnSpPr>
              <a:stCxn id="139" idx="0"/>
              <a:endCxn id="159" idx="4"/>
            </p:cNvCxnSpPr>
            <p:nvPr/>
          </p:nvCxnSpPr>
          <p:spPr>
            <a:xfrm flipV="1">
              <a:off x="2230064" y="4476572"/>
              <a:ext cx="361251" cy="2114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직사각형 208"/>
            <p:cNvSpPr/>
            <p:nvPr/>
          </p:nvSpPr>
          <p:spPr>
            <a:xfrm>
              <a:off x="784869" y="2837870"/>
              <a:ext cx="1660735" cy="27634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Discriminative Model </a:t>
              </a:r>
              <a:r>
                <a:rPr lang="en-US" altLang="ko-KR" sz="1050" b="1" i="1" dirty="0" smtClean="0">
                  <a:solidFill>
                    <a:schemeClr val="tx1"/>
                  </a:solidFill>
                </a:rPr>
                <a:t>D</a:t>
              </a:r>
              <a:endParaRPr lang="ko-KR" altLang="en-US" sz="1050" b="1" i="1" dirty="0">
                <a:solidFill>
                  <a:schemeClr val="tx1"/>
                </a:solidFill>
              </a:endParaRPr>
            </a:p>
          </p:txBody>
        </p:sp>
        <p:sp>
          <p:nvSpPr>
            <p:cNvPr id="210" name="직사각형 209"/>
            <p:cNvSpPr/>
            <p:nvPr/>
          </p:nvSpPr>
          <p:spPr>
            <a:xfrm>
              <a:off x="-129295" y="5503325"/>
              <a:ext cx="1739716" cy="26498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Generative Model </a:t>
              </a:r>
              <a:r>
                <a:rPr lang="en-US" altLang="ko-KR" sz="1050" b="1" i="1" dirty="0" smtClean="0">
                  <a:solidFill>
                    <a:schemeClr val="tx1"/>
                  </a:solidFill>
                </a:rPr>
                <a:t>G</a:t>
              </a:r>
              <a:endParaRPr lang="ko-KR" altLang="en-US" sz="1050" b="1" i="1" dirty="0">
                <a:solidFill>
                  <a:schemeClr val="tx1"/>
                </a:solidFill>
              </a:endParaRP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725081" y="3176591"/>
              <a:ext cx="358692" cy="286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1</a:t>
              </a:r>
              <a:endParaRPr lang="ko-KR" altLang="en-US" sz="1050" dirty="0"/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2045229" y="3176591"/>
              <a:ext cx="358692" cy="286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sp>
          <p:nvSpPr>
            <p:cNvPr id="213" name="직사각형 212"/>
            <p:cNvSpPr/>
            <p:nvPr/>
          </p:nvSpPr>
          <p:spPr>
            <a:xfrm>
              <a:off x="818623" y="6217662"/>
              <a:ext cx="1056508" cy="2650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00" dirty="0" smtClean="0">
                  <a:solidFill>
                    <a:srgbClr val="FF0000"/>
                  </a:solidFill>
                </a:rPr>
                <a:t>random noise z</a:t>
              </a:r>
            </a:p>
          </p:txBody>
        </p:sp>
      </p:grpSp>
      <p:cxnSp>
        <p:nvCxnSpPr>
          <p:cNvPr id="214" name="구부러진 연결선 212"/>
          <p:cNvCxnSpPr>
            <a:stCxn id="210" idx="1"/>
          </p:cNvCxnSpPr>
          <p:nvPr/>
        </p:nvCxnSpPr>
        <p:spPr>
          <a:xfrm rot="10800000" flipV="1">
            <a:off x="4484916" y="2505087"/>
            <a:ext cx="1455236" cy="1648900"/>
          </a:xfrm>
          <a:prstGeom prst="curvedConnector2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" name="그림 2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628" y="3953692"/>
            <a:ext cx="426211" cy="445294"/>
          </a:xfrm>
          <a:prstGeom prst="rect">
            <a:avLst/>
          </a:prstGeom>
        </p:spPr>
      </p:pic>
      <p:sp>
        <p:nvSpPr>
          <p:cNvPr id="216" name="TextBox 215"/>
          <p:cNvSpPr txBox="1"/>
          <p:nvPr/>
        </p:nvSpPr>
        <p:spPr>
          <a:xfrm>
            <a:off x="5441" y="3569619"/>
            <a:ext cx="170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z: uniform dist. </a:t>
            </a:r>
            <a:endParaRPr lang="ko-KR" altLang="en-US" dirty="0"/>
          </a:p>
        </p:txBody>
      </p:sp>
      <p:cxnSp>
        <p:nvCxnSpPr>
          <p:cNvPr id="217" name="직선 화살표 연결선 216"/>
          <p:cNvCxnSpPr>
            <a:stCxn id="219" idx="2"/>
          </p:cNvCxnSpPr>
          <p:nvPr/>
        </p:nvCxnSpPr>
        <p:spPr>
          <a:xfrm>
            <a:off x="758734" y="4398986"/>
            <a:ext cx="242752" cy="382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8" name="그룹 217"/>
          <p:cNvGrpSpPr/>
          <p:nvPr/>
        </p:nvGrpSpPr>
        <p:grpSpPr>
          <a:xfrm>
            <a:off x="2147952" y="5786848"/>
            <a:ext cx="850754" cy="850754"/>
            <a:chOff x="2147952" y="5912319"/>
            <a:chExt cx="850754" cy="850754"/>
          </a:xfrm>
        </p:grpSpPr>
        <p:grpSp>
          <p:nvGrpSpPr>
            <p:cNvPr id="219" name="그룹 218"/>
            <p:cNvGrpSpPr/>
            <p:nvPr/>
          </p:nvGrpSpPr>
          <p:grpSpPr>
            <a:xfrm>
              <a:off x="2147952" y="5912319"/>
              <a:ext cx="850754" cy="850754"/>
              <a:chOff x="1985555" y="5768814"/>
              <a:chExt cx="850754" cy="850754"/>
            </a:xfrm>
          </p:grpSpPr>
          <p:sp>
            <p:nvSpPr>
              <p:cNvPr id="222" name="직사각형 221"/>
              <p:cNvSpPr/>
              <p:nvPr/>
            </p:nvSpPr>
            <p:spPr>
              <a:xfrm>
                <a:off x="1985555" y="5768814"/>
                <a:ext cx="850754" cy="85075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23" name="직선 연결선 222"/>
              <p:cNvCxnSpPr>
                <a:stCxn id="224" idx="0"/>
                <a:endCxn id="224" idx="2"/>
              </p:cNvCxnSpPr>
              <p:nvPr/>
            </p:nvCxnSpPr>
            <p:spPr>
              <a:xfrm>
                <a:off x="241093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직선 연결선 224"/>
              <p:cNvCxnSpPr>
                <a:stCxn id="224" idx="1"/>
              </p:cNvCxnSpPr>
              <p:nvPr/>
            </p:nvCxnSpPr>
            <p:spPr>
              <a:xfrm>
                <a:off x="1985555" y="6194191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직선 연결선 225"/>
              <p:cNvCxnSpPr/>
              <p:nvPr/>
            </p:nvCxnSpPr>
            <p:spPr>
              <a:xfrm>
                <a:off x="1985555" y="5979878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직선 연결선 226"/>
              <p:cNvCxnSpPr/>
              <p:nvPr/>
            </p:nvCxnSpPr>
            <p:spPr>
              <a:xfrm>
                <a:off x="1985555" y="6415647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직선 연결선 227"/>
              <p:cNvCxnSpPr/>
              <p:nvPr/>
            </p:nvCxnSpPr>
            <p:spPr>
              <a:xfrm>
                <a:off x="219185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직선 연결선 228"/>
              <p:cNvCxnSpPr/>
              <p:nvPr/>
            </p:nvCxnSpPr>
            <p:spPr>
              <a:xfrm>
                <a:off x="261095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0" name="직사각형 219"/>
            <p:cNvSpPr/>
            <p:nvPr/>
          </p:nvSpPr>
          <p:spPr>
            <a:xfrm>
              <a:off x="2354254" y="6126267"/>
              <a:ext cx="217496" cy="211429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직사각형 220"/>
            <p:cNvSpPr/>
            <p:nvPr/>
          </p:nvSpPr>
          <p:spPr>
            <a:xfrm>
              <a:off x="2571749" y="6126267"/>
              <a:ext cx="200017" cy="20740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9" name="그룹 228"/>
          <p:cNvGrpSpPr/>
          <p:nvPr/>
        </p:nvGrpSpPr>
        <p:grpSpPr>
          <a:xfrm>
            <a:off x="3634160" y="5786848"/>
            <a:ext cx="850754" cy="850754"/>
            <a:chOff x="3634160" y="5912319"/>
            <a:chExt cx="850754" cy="850754"/>
          </a:xfrm>
        </p:grpSpPr>
        <p:grpSp>
          <p:nvGrpSpPr>
            <p:cNvPr id="230" name="그룹 229"/>
            <p:cNvGrpSpPr/>
            <p:nvPr/>
          </p:nvGrpSpPr>
          <p:grpSpPr>
            <a:xfrm>
              <a:off x="3634160" y="5912319"/>
              <a:ext cx="850754" cy="850754"/>
              <a:chOff x="2960280" y="5768814"/>
              <a:chExt cx="850754" cy="850754"/>
            </a:xfrm>
          </p:grpSpPr>
          <p:sp>
            <p:nvSpPr>
              <p:cNvPr id="233" name="직사각형 232"/>
              <p:cNvSpPr/>
              <p:nvPr/>
            </p:nvSpPr>
            <p:spPr>
              <a:xfrm>
                <a:off x="2960280" y="5768814"/>
                <a:ext cx="850754" cy="85075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34" name="직선 연결선 230"/>
              <p:cNvCxnSpPr>
                <a:stCxn id="233" idx="0"/>
                <a:endCxn id="233" idx="2"/>
              </p:cNvCxnSpPr>
              <p:nvPr/>
            </p:nvCxnSpPr>
            <p:spPr>
              <a:xfrm>
                <a:off x="338565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직선 연결선 231"/>
              <p:cNvCxnSpPr>
                <a:stCxn id="233" idx="1"/>
              </p:cNvCxnSpPr>
              <p:nvPr/>
            </p:nvCxnSpPr>
            <p:spPr>
              <a:xfrm>
                <a:off x="2960280" y="6194191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직선 연결선 232"/>
              <p:cNvCxnSpPr/>
              <p:nvPr/>
            </p:nvCxnSpPr>
            <p:spPr>
              <a:xfrm>
                <a:off x="2960280" y="5979878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직선 연결선 233"/>
              <p:cNvCxnSpPr/>
              <p:nvPr/>
            </p:nvCxnSpPr>
            <p:spPr>
              <a:xfrm>
                <a:off x="2960280" y="6415647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직선 연결선 234"/>
              <p:cNvCxnSpPr/>
              <p:nvPr/>
            </p:nvCxnSpPr>
            <p:spPr>
              <a:xfrm>
                <a:off x="316658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직선 연결선 235"/>
              <p:cNvCxnSpPr/>
              <p:nvPr/>
            </p:nvCxnSpPr>
            <p:spPr>
              <a:xfrm>
                <a:off x="358568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직선 연결선 236"/>
              <p:cNvCxnSpPr/>
              <p:nvPr/>
            </p:nvCxnSpPr>
            <p:spPr>
              <a:xfrm>
                <a:off x="328088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직선 연결선 237"/>
              <p:cNvCxnSpPr/>
              <p:nvPr/>
            </p:nvCxnSpPr>
            <p:spPr>
              <a:xfrm>
                <a:off x="306180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직선 연결선 238"/>
              <p:cNvCxnSpPr/>
              <p:nvPr/>
            </p:nvCxnSpPr>
            <p:spPr>
              <a:xfrm>
                <a:off x="3480907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직선 연결선 239"/>
              <p:cNvCxnSpPr/>
              <p:nvPr/>
            </p:nvCxnSpPr>
            <p:spPr>
              <a:xfrm>
                <a:off x="3693632" y="5768814"/>
                <a:ext cx="0" cy="850754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직선 연결선 240"/>
              <p:cNvCxnSpPr/>
              <p:nvPr/>
            </p:nvCxnSpPr>
            <p:spPr>
              <a:xfrm>
                <a:off x="2960280" y="6083066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직선 연결선 241"/>
              <p:cNvCxnSpPr/>
              <p:nvPr/>
            </p:nvCxnSpPr>
            <p:spPr>
              <a:xfrm>
                <a:off x="2960280" y="5868753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직선 연결선 242"/>
              <p:cNvCxnSpPr/>
              <p:nvPr/>
            </p:nvCxnSpPr>
            <p:spPr>
              <a:xfrm>
                <a:off x="2960280" y="6302141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직선 연결선 243"/>
              <p:cNvCxnSpPr/>
              <p:nvPr/>
            </p:nvCxnSpPr>
            <p:spPr>
              <a:xfrm>
                <a:off x="2960280" y="6523597"/>
                <a:ext cx="850754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1" name="직사각형 230"/>
            <p:cNvSpPr/>
            <p:nvPr/>
          </p:nvSpPr>
          <p:spPr>
            <a:xfrm>
              <a:off x="3635594" y="5920841"/>
              <a:ext cx="516019" cy="520779"/>
            </a:xfrm>
            <a:prstGeom prst="rect">
              <a:avLst/>
            </a:prstGeom>
            <a:solidFill>
              <a:srgbClr val="92D050">
                <a:alpha val="7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직사각형 231"/>
            <p:cNvSpPr/>
            <p:nvPr/>
          </p:nvSpPr>
          <p:spPr>
            <a:xfrm>
              <a:off x="3957864" y="5916815"/>
              <a:ext cx="527050" cy="526818"/>
            </a:xfrm>
            <a:prstGeom prst="rect">
              <a:avLst/>
            </a:prstGeom>
            <a:solidFill>
              <a:schemeClr val="accent2">
                <a:alpha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8" name="직선 연결선 251"/>
          <p:cNvCxnSpPr/>
          <p:nvPr/>
        </p:nvCxnSpPr>
        <p:spPr>
          <a:xfrm flipV="1">
            <a:off x="2343150" y="5795371"/>
            <a:ext cx="1291010" cy="2005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54"/>
          <p:cNvCxnSpPr/>
          <p:nvPr/>
        </p:nvCxnSpPr>
        <p:spPr>
          <a:xfrm>
            <a:off x="2349500" y="6218179"/>
            <a:ext cx="1282700" cy="95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58"/>
          <p:cNvCxnSpPr/>
          <p:nvPr/>
        </p:nvCxnSpPr>
        <p:spPr>
          <a:xfrm flipV="1">
            <a:off x="2769326" y="5783000"/>
            <a:ext cx="1715588" cy="222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9"/>
          <p:cNvCxnSpPr/>
          <p:nvPr/>
        </p:nvCxnSpPr>
        <p:spPr>
          <a:xfrm>
            <a:off x="2769326" y="6214369"/>
            <a:ext cx="1713628" cy="86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983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5400" dirty="0"/>
              <a:t>Generative Adversarial Network, </a:t>
            </a:r>
            <a:r>
              <a:rPr lang="en-US" altLang="ko-KR" sz="4400" i="1" dirty="0"/>
              <a:t>NIPS 2014</a:t>
            </a:r>
            <a:endParaRPr lang="en-US" altLang="ko-KR" sz="44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037492" y="4521314"/>
            <a:ext cx="70426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/>
              <a:t>Ian J. </a:t>
            </a:r>
            <a:r>
              <a:rPr lang="en-US" altLang="ko-KR" sz="2000" b="1" dirty="0" err="1"/>
              <a:t>Goodfellow</a:t>
            </a:r>
            <a:r>
              <a:rPr lang="en-US" altLang="ko-KR" sz="2000" dirty="0"/>
              <a:t>, Jean </a:t>
            </a:r>
            <a:r>
              <a:rPr lang="en-US" altLang="ko-KR" sz="2000" dirty="0" err="1"/>
              <a:t>Pouget-Abadie</a:t>
            </a:r>
            <a:r>
              <a:rPr lang="en-US" altLang="ko-KR" sz="2000" dirty="0"/>
              <a:t>, Mehdi Mirza, Bing Xu, David </a:t>
            </a:r>
            <a:r>
              <a:rPr lang="en-US" altLang="ko-KR" sz="2000" dirty="0" err="1"/>
              <a:t>Warde</a:t>
            </a:r>
            <a:r>
              <a:rPr lang="en-US" altLang="ko-KR" sz="2000" dirty="0"/>
              <a:t>-Farley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Sherjil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Ozair</a:t>
            </a:r>
            <a:r>
              <a:rPr lang="en-US" altLang="ko-KR" sz="2000" dirty="0" smtClean="0"/>
              <a:t>, </a:t>
            </a:r>
            <a:r>
              <a:rPr lang="en-US" altLang="ko-KR" sz="2000" dirty="0"/>
              <a:t>Aaron </a:t>
            </a:r>
            <a:r>
              <a:rPr lang="en-US" altLang="ko-KR" sz="2000" dirty="0" err="1"/>
              <a:t>Courville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Yoshua</a:t>
            </a:r>
            <a:r>
              <a:rPr lang="en-US" altLang="ko-KR" sz="2000" dirty="0"/>
              <a:t> </a:t>
            </a:r>
            <a:r>
              <a:rPr lang="en-US" altLang="ko-KR" sz="2000" dirty="0" err="1" smtClean="0"/>
              <a:t>Bengio</a:t>
            </a:r>
            <a:endParaRPr lang="ko-KR" altLang="en-US" sz="2000" dirty="0"/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0" y="0"/>
            <a:ext cx="9144000" cy="332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/>
              <a:t>Slide credit: </a:t>
            </a:r>
            <a:r>
              <a:rPr lang="en-US" altLang="ko-KR" sz="1600" dirty="0" err="1" smtClean="0"/>
              <a:t>Sangdoo</a:t>
            </a:r>
            <a:r>
              <a:rPr lang="en-US" altLang="ko-KR" sz="1600" dirty="0" smtClean="0"/>
              <a:t> Yun @PIL (pil.snu.ac.kr)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21328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GAN – text to image synthesis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65189"/>
                <a:ext cx="7886700" cy="2151843"/>
              </a:xfrm>
            </p:spPr>
            <p:txBody>
              <a:bodyPr/>
              <a:lstStyle/>
              <a:p>
                <a14:m>
                  <m:oMath xmlns:m="http://schemas.openxmlformats.org/officeDocument/2006/math" xmlns="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altLang="ko-KR" b="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altLang="ko-KR" dirty="0" smtClean="0"/>
                  <a:t>text embedding function (map to 1024 dim)</a:t>
                </a:r>
              </a:p>
              <a:p>
                <a:pPr lvl="1"/>
                <a:r>
                  <a:rPr lang="en-US" altLang="ko-KR" dirty="0" smtClean="0"/>
                  <a:t>-&gt; Fully-connected layer -&gt; 128 dim </a:t>
                </a:r>
              </a:p>
              <a:p>
                <a:pPr lvl="1"/>
                <a:r>
                  <a:rPr lang="en-US" altLang="ko-KR" dirty="0" smtClean="0"/>
                  <a:t>Used pre-trained text encoder (can be done end-to-end manner)</a:t>
                </a:r>
              </a:p>
              <a:p>
                <a14:m>
                  <m:oMath xmlns:m="http://schemas.openxmlformats.org/officeDocument/2006/math" xmlns="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ko-KR" dirty="0" smtClean="0"/>
                  <a:t>: 100 dim noise vector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52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65189"/>
                <a:ext cx="7886700" cy="2151843"/>
              </a:xfrm>
              <a:blipFill rotWithShape="0">
                <a:blip r:embed="rId2"/>
                <a:stretch>
                  <a:fillRect l="-1005" t="-218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3" name="그림 252"/>
          <p:cNvPicPr>
            <a:picLocks noChangeAspect="1"/>
          </p:cNvPicPr>
          <p:nvPr/>
        </p:nvPicPr>
        <p:blipFill rotWithShape="1">
          <a:blip r:embed="rId3"/>
          <a:srcRect r="50065"/>
          <a:stretch/>
        </p:blipFill>
        <p:spPr>
          <a:xfrm>
            <a:off x="0" y="3969136"/>
            <a:ext cx="4471192" cy="2590382"/>
          </a:xfrm>
          <a:prstGeom prst="rect">
            <a:avLst/>
          </a:prstGeom>
        </p:spPr>
      </p:pic>
      <p:pic>
        <p:nvPicPr>
          <p:cNvPr id="254" name="그림 253"/>
          <p:cNvPicPr>
            <a:picLocks noChangeAspect="1"/>
          </p:cNvPicPr>
          <p:nvPr/>
        </p:nvPicPr>
        <p:blipFill rotWithShape="1">
          <a:blip r:embed="rId3"/>
          <a:srcRect l="50290" t="-64" r="-92" b="64"/>
          <a:stretch/>
        </p:blipFill>
        <p:spPr>
          <a:xfrm>
            <a:off x="4684756" y="3969136"/>
            <a:ext cx="4459244" cy="2590382"/>
          </a:xfrm>
          <a:prstGeom prst="rect">
            <a:avLst/>
          </a:prstGeom>
        </p:spPr>
      </p:pic>
      <p:cxnSp>
        <p:nvCxnSpPr>
          <p:cNvPr id="255" name="직선 연결선 7"/>
          <p:cNvCxnSpPr/>
          <p:nvPr/>
        </p:nvCxnSpPr>
        <p:spPr>
          <a:xfrm>
            <a:off x="4572000" y="3969136"/>
            <a:ext cx="0" cy="2853969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/>
          <p:cNvSpPr txBox="1"/>
          <p:nvPr/>
        </p:nvSpPr>
        <p:spPr>
          <a:xfrm>
            <a:off x="3203848" y="3686410"/>
            <a:ext cx="2736304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Text-Conditional GAN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2730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0" animBg="1"/>
      <p:bldP spid="256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Conditional GAN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65" y="1565189"/>
            <a:ext cx="4172130" cy="42677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895" y="2060848"/>
            <a:ext cx="4742999" cy="292013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572000" y="6165305"/>
            <a:ext cx="4470894" cy="461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Mirza, Mehdi, and Simon </a:t>
            </a:r>
            <a:r>
              <a:rPr lang="en-US" altLang="ko-KR" sz="1200" dirty="0" err="1"/>
              <a:t>Osindero</a:t>
            </a:r>
            <a:r>
              <a:rPr lang="en-US" altLang="ko-KR" sz="1200" dirty="0"/>
              <a:t>. "Conditional generative adversarial nets."</a:t>
            </a:r>
            <a:r>
              <a:rPr lang="en-US" altLang="ko-KR" sz="1200" i="1" dirty="0" err="1"/>
              <a:t>arXiv</a:t>
            </a:r>
            <a:r>
              <a:rPr lang="en-US" altLang="ko-KR" sz="1200" i="1" dirty="0"/>
              <a:t> preprint arXiv:1411.1784</a:t>
            </a:r>
            <a:r>
              <a:rPr lang="en-US" altLang="ko-KR" sz="1200" dirty="0"/>
              <a:t> (2014).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84922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Text-conditional GAN (naïve)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0" y="1412776"/>
            <a:ext cx="9144000" cy="2853969"/>
            <a:chOff x="0" y="1565189"/>
            <a:chExt cx="9144000" cy="285396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r="50065"/>
            <a:stretch/>
          </p:blipFill>
          <p:spPr>
            <a:xfrm>
              <a:off x="0" y="1565189"/>
              <a:ext cx="4471192" cy="259038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rcRect l="50290" t="-64" r="-92" b="64"/>
            <a:stretch/>
          </p:blipFill>
          <p:spPr>
            <a:xfrm>
              <a:off x="4684756" y="1565189"/>
              <a:ext cx="4459244" cy="2590382"/>
            </a:xfrm>
            <a:prstGeom prst="rect">
              <a:avLst/>
            </a:prstGeom>
          </p:spPr>
        </p:pic>
        <p:cxnSp>
          <p:nvCxnSpPr>
            <p:cNvPr id="8" name="직선 연결선 5"/>
            <p:cNvCxnSpPr/>
            <p:nvPr/>
          </p:nvCxnSpPr>
          <p:spPr>
            <a:xfrm>
              <a:off x="4572000" y="1565189"/>
              <a:ext cx="0" cy="2853969"/>
            </a:xfrm>
            <a:prstGeom prst="line">
              <a:avLst/>
            </a:prstGeom>
            <a:ln w="571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962899" y="2103120"/>
              <a:ext cx="975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128 dim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14378" y="3350934"/>
              <a:ext cx="975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4*4*16</a:t>
              </a:r>
              <a:endParaRPr lang="ko-KR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39552" y="4931910"/>
                <a:ext cx="13172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sz="2400" b="0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931910"/>
                <a:ext cx="131728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8333" t="-137705" r="-6481" b="-1786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55039" y="5404852"/>
                <a:ext cx="8545544" cy="5755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400" b="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400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400" b="0" i="1" smtClean="0">
                                      <a:latin typeface="Cambria Math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24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ko-KR" sz="2400" b="0" i="1" smtClean="0">
                                          <a:latin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2400" b="0" i="1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24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ko-KR" sz="2400" b="0" i="1" smtClean="0">
                                          <a:latin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2400" b="0" i="1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altLang="ko-KR" sz="24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altLang="ko-KR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</m:d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altLang="ko-KR" sz="2400" i="1">
                                                      <a:latin typeface="Cambria Math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ko-KR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acc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39" y="5404852"/>
                <a:ext cx="8545544" cy="57554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2444618" y="4674467"/>
            <a:ext cx="306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Real image &amp; 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3135086" y="5047192"/>
            <a:ext cx="653143" cy="35766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>
            <a:off x="4114800" y="5043799"/>
            <a:ext cx="223935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34675" y="4653136"/>
            <a:ext cx="3309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Fake image &amp; arbitrary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7134416" y="4964877"/>
            <a:ext cx="330074" cy="43997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8416215" y="4929998"/>
            <a:ext cx="34365" cy="4748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807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Matching-aware discriminator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0" y="1412776"/>
            <a:ext cx="9144000" cy="2853969"/>
            <a:chOff x="0" y="1565189"/>
            <a:chExt cx="9144000" cy="2853969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/>
            <a:srcRect r="50065"/>
            <a:stretch/>
          </p:blipFill>
          <p:spPr>
            <a:xfrm>
              <a:off x="0" y="1565189"/>
              <a:ext cx="4471192" cy="2590382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2"/>
            <a:srcRect l="50290" t="-64" r="-92" b="64"/>
            <a:stretch/>
          </p:blipFill>
          <p:spPr>
            <a:xfrm>
              <a:off x="4684756" y="1565189"/>
              <a:ext cx="4459244" cy="2590382"/>
            </a:xfrm>
            <a:prstGeom prst="rect">
              <a:avLst/>
            </a:prstGeom>
          </p:spPr>
        </p:pic>
        <p:cxnSp>
          <p:nvCxnSpPr>
            <p:cNvPr id="14" name="직선 연결선 5"/>
            <p:cNvCxnSpPr/>
            <p:nvPr/>
          </p:nvCxnSpPr>
          <p:spPr>
            <a:xfrm>
              <a:off x="4572000" y="1565189"/>
              <a:ext cx="0" cy="2853969"/>
            </a:xfrm>
            <a:prstGeom prst="line">
              <a:avLst/>
            </a:prstGeom>
            <a:ln w="571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7962899" y="2103120"/>
              <a:ext cx="975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128 dim</a:t>
              </a:r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14378" y="3350934"/>
              <a:ext cx="975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4*4*16</a:t>
              </a:r>
              <a:endParaRPr lang="ko-KR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55039" y="5106075"/>
                <a:ext cx="8276432" cy="1033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400" b="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400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400" b="0" i="1" smtClean="0">
                                      <a:latin typeface="Cambria Math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eqArr>
                                <m:eqArrPr>
                                  <m:ctrlPr>
                                    <a:rPr lang="en-US" altLang="ko-KR" sz="2400" b="0" i="1" smtClean="0">
                                      <a:latin typeface="Cambria Math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 </m:t>
                                                  </m:r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altLang="ko-KR" sz="2400" b="0" i="1" smtClean="0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𝐺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altLang="ko-KR" sz="2400" b="0" i="1" smtClean="0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d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</m:func>
                        </m:e>
                      </m:func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39" y="5106075"/>
                <a:ext cx="8276432" cy="10332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39552" y="4653136"/>
                <a:ext cx="12525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653136"/>
                <a:ext cx="1252587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5366" r="-8293" b="-377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2444618" y="4419158"/>
            <a:ext cx="319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Real image &amp; 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3135086" y="4791883"/>
            <a:ext cx="763593" cy="4399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>
            <a:off x="4139952" y="4788490"/>
            <a:ext cx="198784" cy="44336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754529" y="6420512"/>
            <a:ext cx="3208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Fake image &amp; 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 flipV="1">
            <a:off x="5542384" y="6139308"/>
            <a:ext cx="513056" cy="3012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H="1" flipV="1">
            <a:off x="6690049" y="6139307"/>
            <a:ext cx="139959" cy="3141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638799" y="4419158"/>
            <a:ext cx="350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Real image &amp; mismatched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6914378" y="4788490"/>
            <a:ext cx="882057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H="1">
            <a:off x="8123006" y="4788490"/>
            <a:ext cx="223935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71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31" grpId="0"/>
      <p:bldP spid="3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Matching-aware Discriminator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82070" y="1772816"/>
                <a:ext cx="8276432" cy="1033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400" b="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400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400" b="0" i="1" smtClean="0">
                                      <a:latin typeface="Cambria Math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eqArr>
                                <m:eqArrPr>
                                  <m:ctrlPr>
                                    <a:rPr lang="en-US" altLang="ko-KR" sz="2400" b="0" i="1" smtClean="0">
                                      <a:latin typeface="Cambria Math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 </m:t>
                                                  </m:r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altLang="ko-KR" sz="2400" b="0" i="1" smtClean="0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𝐺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altLang="ko-KR" sz="2400" b="0" i="1" smtClean="0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d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</m:func>
                        </m:e>
                      </m:func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70" y="1772816"/>
                <a:ext cx="8276432" cy="10332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66583" y="1319877"/>
                <a:ext cx="12525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583" y="1319877"/>
                <a:ext cx="1252587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5340" r="-8252" b="-3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271649" y="1085899"/>
            <a:ext cx="319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Real image &amp; 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962117" y="1458624"/>
            <a:ext cx="763593" cy="4399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3966983" y="1455231"/>
            <a:ext cx="198784" cy="44336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81560" y="3087253"/>
            <a:ext cx="3208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Fake image &amp; 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5369415" y="2806049"/>
            <a:ext cx="513056" cy="3012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 flipV="1">
            <a:off x="6517080" y="2806048"/>
            <a:ext cx="139959" cy="3141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465830" y="1085899"/>
            <a:ext cx="350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Real image &amp; mismatched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6741409" y="1455231"/>
            <a:ext cx="882057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7950037" y="1455231"/>
            <a:ext cx="223935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18" y="2996952"/>
            <a:ext cx="3897958" cy="345911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971600" y="5373216"/>
            <a:ext cx="3384376" cy="2160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71600" y="5764606"/>
            <a:ext cx="1014789" cy="2257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239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5" grpId="0"/>
      <p:bldP spid="2" grpId="0" animBg="1"/>
      <p:bldP spid="1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Learning with Manifold Interpolation</a:t>
            </a:r>
            <a:endParaRPr kumimoji="1" lang="ko-KR" altLang="en-US" sz="3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2070" y="1772816"/>
                <a:ext cx="8276432" cy="1033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400" b="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400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400" b="0" i="1" smtClean="0">
                                      <a:latin typeface="Cambria Math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eqArr>
                                <m:eqArrPr>
                                  <m:ctrlPr>
                                    <a:rPr lang="en-US" altLang="ko-KR" sz="2400" b="0" i="1" smtClean="0">
                                      <a:latin typeface="Cambria Math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 </m:t>
                                                  </m:r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altLang="ko-KR" sz="2400" b="0" i="1" smtClean="0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sz="24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24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𝐺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altLang="ko-KR" sz="2400" b="0" i="1" smtClean="0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altLang="ko-KR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</m:d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</m:func>
                        </m:e>
                      </m:func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70" y="1772816"/>
                <a:ext cx="8276432" cy="10332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66583" y="1319877"/>
                <a:ext cx="12525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583" y="1319877"/>
                <a:ext cx="1252587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5340" r="-8252" b="-3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2271649" y="1085899"/>
            <a:ext cx="319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Real image &amp; 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2962117" y="1458624"/>
            <a:ext cx="763593" cy="4399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3966983" y="1455231"/>
            <a:ext cx="198784" cy="44336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81560" y="3087253"/>
            <a:ext cx="3208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Fake image &amp; 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5369415" y="2806049"/>
            <a:ext cx="513056" cy="3012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 flipV="1">
            <a:off x="6517080" y="2806048"/>
            <a:ext cx="139959" cy="3141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465830" y="1085899"/>
            <a:ext cx="350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Real image &amp; </a:t>
            </a:r>
            <a:r>
              <a:rPr lang="en-US" altLang="ko-KR" dirty="0" err="1" smtClean="0">
                <a:solidFill>
                  <a:srgbClr val="C00000"/>
                </a:solidFill>
              </a:rPr>
              <a:t>mis</a:t>
            </a:r>
            <a:r>
              <a:rPr lang="en-US" altLang="ko-KR" dirty="0" smtClean="0">
                <a:solidFill>
                  <a:srgbClr val="C00000"/>
                </a:solidFill>
              </a:rPr>
              <a:t>-matched text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6741409" y="1455231"/>
            <a:ext cx="882057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>
            <a:off x="7950037" y="1455231"/>
            <a:ext cx="223935" cy="361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28650" y="4721765"/>
                <a:ext cx="8102821" cy="12995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 xmlns="">
                    <m:sSub>
                      <m:sSubPr>
                        <m:ctrlPr>
                          <a:rPr lang="en-US" altLang="ko-KR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ko-KR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𝑡𝑒𝑥𝑡𝑑𝑎𝑡𝑎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sz="2400" b="0" i="1" smtClean="0">
                            <a:latin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ko-KR" sz="2400" b="0" i="1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sz="24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d>
                                  <m:dPr>
                                    <m:ctrlPr>
                                      <a:rPr lang="en-US" altLang="ko-KR" sz="24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d>
                                      <m:dPr>
                                        <m:ctrlPr>
                                          <a:rPr lang="en-US" altLang="ko-KR" sz="2400" b="0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altLang="ko-KR" sz="2400" i="1">
                                                <a:latin typeface="Cambria Math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ko-KR" sz="2400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</m:acc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d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altLang="ko-KR" sz="2400" b="0" i="1" smtClean="0">
                                            <a:latin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24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</m:acc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ko-KR" altLang="en-US" sz="2400" b="0" i="1" dirty="0" smtClean="0">
                    <a:latin typeface="Cambria Math" panose="02040503050406030204" pitchFamily="18" charset="0"/>
                  </a:rPr>
                  <a:t> </a:t>
                </a:r>
                <a:endParaRPr lang="en-US" altLang="ko-KR" sz="2400" b="0" i="1" dirty="0" smtClean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ko-KR" sz="24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sSub>
                        <m:sSub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b="0" i="1" dirty="0" smtClean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721765"/>
                <a:ext cx="8102821" cy="1299523"/>
              </a:xfrm>
              <a:prstGeom prst="rect">
                <a:avLst/>
              </a:prstGeom>
              <a:blipFill rotWithShape="0">
                <a:blip r:embed="rId4"/>
                <a:stretch>
                  <a:fillRect b="-98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125380" y="4211187"/>
            <a:ext cx="6174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C00000"/>
                </a:solidFill>
              </a:rPr>
              <a:t>Additional term to generator to minimize: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403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Experiments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249" y="1105020"/>
            <a:ext cx="7959012" cy="535348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75658" y="1052736"/>
            <a:ext cx="7165910" cy="545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568" y="1177732"/>
            <a:ext cx="4838621" cy="528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02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Experiments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29" y="1085121"/>
            <a:ext cx="8429634" cy="531942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526115" y="980728"/>
            <a:ext cx="7336947" cy="5528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062" y="1139778"/>
            <a:ext cx="4993231" cy="519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16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Style Transfer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38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39878" y="4653136"/>
                <a:ext cx="5664243" cy="10584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𝑠𝑡𝑦𝑙𝑒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altLang="ko-KR" sz="2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sub>
                      </m:sSub>
                      <m:sSubSup>
                        <m:sSubSup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2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en-US" altLang="ko-KR" sz="28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ko-KR" sz="28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sz="28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ko-KR" sz="2800" b="0" i="1" dirty="0" smtClean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878" y="4653136"/>
                <a:ext cx="5664243" cy="105843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그룹 5"/>
          <p:cNvGrpSpPr/>
          <p:nvPr/>
        </p:nvGrpSpPr>
        <p:grpSpPr>
          <a:xfrm>
            <a:off x="0" y="1412776"/>
            <a:ext cx="9144000" cy="2853969"/>
            <a:chOff x="0" y="1565189"/>
            <a:chExt cx="9144000" cy="285396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rcRect r="50065"/>
            <a:stretch/>
          </p:blipFill>
          <p:spPr>
            <a:xfrm>
              <a:off x="0" y="1565189"/>
              <a:ext cx="4471192" cy="2590382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l="50290" t="-64" r="-92" b="64"/>
            <a:stretch/>
          </p:blipFill>
          <p:spPr>
            <a:xfrm>
              <a:off x="4684756" y="1565189"/>
              <a:ext cx="4459244" cy="2590382"/>
            </a:xfrm>
            <a:prstGeom prst="rect">
              <a:avLst/>
            </a:prstGeom>
          </p:spPr>
        </p:pic>
        <p:cxnSp>
          <p:nvCxnSpPr>
            <p:cNvPr id="9" name="직선 연결선 5"/>
            <p:cNvCxnSpPr/>
            <p:nvPr/>
          </p:nvCxnSpPr>
          <p:spPr>
            <a:xfrm>
              <a:off x="4572000" y="1565189"/>
              <a:ext cx="0" cy="2853969"/>
            </a:xfrm>
            <a:prstGeom prst="line">
              <a:avLst/>
            </a:prstGeom>
            <a:ln w="571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962899" y="2103120"/>
              <a:ext cx="975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128 dim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914378" y="3350934"/>
              <a:ext cx="975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4*4*16</a:t>
              </a:r>
              <a:endParaRPr lang="ko-KR" altLang="en-US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99592" y="5915025"/>
            <a:ext cx="7765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Finding an </a:t>
            </a:r>
            <a:r>
              <a:rPr kumimoji="1" lang="en-US" altLang="ko-KR" sz="2400" b="1" dirty="0" smtClean="0">
                <a:solidFill>
                  <a:srgbClr val="C00000"/>
                </a:solidFill>
              </a:rPr>
              <a:t>inverse mapping </a:t>
            </a:r>
            <a:r>
              <a:rPr kumimoji="1" lang="en-US" altLang="ko-KR" sz="2400" dirty="0" smtClean="0"/>
              <a:t>from an image </a:t>
            </a:r>
            <a:r>
              <a:rPr kumimoji="1" lang="en-US" altLang="ko-KR" sz="2400" smtClean="0"/>
              <a:t>to vector</a:t>
            </a:r>
            <a:endParaRPr kumimoji="1" lang="ko-KR" alt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918059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Style Transfer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580112" y="1565957"/>
                <a:ext cx="3236271" cy="60484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𝑠𝑡𝑦𝑙𝑒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sub>
                      </m:sSub>
                      <m:sSubSup>
                        <m:sSubSupPr>
                          <m:ctrlPr>
                            <a:rPr lang="en-US" altLang="ko-KR" sz="1600" b="0" i="1" smtClean="0">
                              <a:latin typeface="Cambria Math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16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en-US" altLang="ko-KR" sz="16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ko-KR" sz="16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ko-KR" sz="1600" b="0" i="1" dirty="0" smtClean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1565957"/>
                <a:ext cx="3236271" cy="604846"/>
              </a:xfrm>
              <a:prstGeom prst="rect">
                <a:avLst/>
              </a:prstGeom>
              <a:blipFill rotWithShape="0">
                <a:blip r:embed="rId2"/>
                <a:stretch>
                  <a:fillRect l="-942" b="-50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64" y="1124744"/>
            <a:ext cx="4885924" cy="44644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508104" y="3550494"/>
                <a:ext cx="393366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smtClean="0"/>
                  <a:t>Input image: </a:t>
                </a:r>
                <a14:m>
                  <m:oMath xmlns:m="http://schemas.openxmlformats.org/officeDocument/2006/math" xmlns=""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ko-KR" sz="2400" dirty="0" smtClean="0"/>
              </a:p>
              <a:p>
                <a:r>
                  <a:rPr lang="en-US" altLang="ko-KR" sz="2400" dirty="0" smtClean="0"/>
                  <a:t>Style: </a:t>
                </a:r>
                <a14:m>
                  <m:oMath xmlns:m="http://schemas.openxmlformats.org/officeDocument/2006/math" xmlns=""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400" dirty="0" smtClean="0"/>
              </a:p>
              <a:p>
                <a:r>
                  <a:rPr lang="en-US" altLang="ko-KR" sz="2400" dirty="0" smtClean="0"/>
                  <a:t>Generated image: </a:t>
                </a:r>
                <a14:m>
                  <m:oMath xmlns:m="http://schemas.openxmlformats.org/officeDocument/2006/math" xmlns=""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 dirty="0" err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sz="24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i="1" dirty="0" err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3550494"/>
                <a:ext cx="3933665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2481" t="-8122" b="-203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71500" y="5683523"/>
            <a:ext cx="10502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smtClean="0"/>
              <a:t>Image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682823" y="5683523"/>
            <a:ext cx="1911292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b="1" dirty="0" smtClean="0">
                <a:solidFill>
                  <a:srgbClr val="C00000"/>
                </a:solidFill>
              </a:rPr>
              <a:t>Style vector</a:t>
            </a:r>
            <a:endParaRPr kumimoji="1" lang="ko-KR" altLang="en-US" sz="2400" b="1" dirty="0" smtClean="0">
              <a:solidFill>
                <a:srgbClr val="C00000"/>
              </a:solidFill>
            </a:endParaRPr>
          </a:p>
        </p:txBody>
      </p:sp>
      <p:sp>
        <p:nvSpPr>
          <p:cNvPr id="9" name="오른쪽 화살표[R] 8"/>
          <p:cNvSpPr/>
          <p:nvPr/>
        </p:nvSpPr>
        <p:spPr>
          <a:xfrm>
            <a:off x="1907704" y="5758085"/>
            <a:ext cx="360040" cy="312540"/>
          </a:xfrm>
          <a:prstGeom prst="rightArrow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95982" y="6207695"/>
            <a:ext cx="237866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Text description</a:t>
            </a:r>
            <a:endParaRPr kumimoji="1" lang="ko-KR" altLang="en-US" sz="2400" dirty="0" smtClean="0"/>
          </a:p>
        </p:txBody>
      </p:sp>
      <p:sp>
        <p:nvSpPr>
          <p:cNvPr id="12" name="오른쪽 화살표[R] 11"/>
          <p:cNvSpPr/>
          <p:nvPr/>
        </p:nvSpPr>
        <p:spPr>
          <a:xfrm>
            <a:off x="4860032" y="5758085"/>
            <a:ext cx="360040" cy="31254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80112" y="5683522"/>
            <a:ext cx="342882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Style transferred image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3056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 animBg="1"/>
      <p:bldP spid="12" grpId="1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Turing </a:t>
            </a:r>
            <a:r>
              <a:rPr lang="en-US" altLang="ko-KR" dirty="0" smtClean="0"/>
              <a:t>Test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196752"/>
            <a:ext cx="5316901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http://carpedm20.github.io/faces/img/f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124" y="506275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carpedm20.github.io/faces/img/f1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124" y="3562432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carpedm20.github.io/faces/img/f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124" y="2055556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carpedm20.github.io/faces/img/t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557427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://carpedm20.github.io/faces/img/f1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059204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http://carpedm20.github.io/faces/img/t5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560981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http://carpedm20.github.io/faces/img/f15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506275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http://carpedm20.github.io/faces/img/t6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124" y="550131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5868144" y="557427"/>
            <a:ext cx="1439910" cy="144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402034" y="548680"/>
            <a:ext cx="1439910" cy="144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868144" y="3560981"/>
            <a:ext cx="1439910" cy="144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Sentence Interpolation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5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4098" y="1340768"/>
            <a:ext cx="7235803" cy="461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7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623888" y="4345624"/>
            <a:ext cx="78867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Meiryo UI" pitchFamily="34" charset="-128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ko-KR" altLang="en-US" sz="2800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43322" y="1335271"/>
            <a:ext cx="8247832" cy="2644547"/>
          </a:xfrm>
        </p:spPr>
        <p:txBody>
          <a:bodyPr>
            <a:noAutofit/>
          </a:bodyPr>
          <a:lstStyle/>
          <a:p>
            <a:pPr algn="ctr"/>
            <a:r>
              <a:rPr lang="en-US" altLang="ko-KR" sz="4400" dirty="0" smtClean="0"/>
              <a:t>Pixel Level Domain Transfer</a:t>
            </a:r>
            <a:r>
              <a:rPr lang="en-US" altLang="ko-KR" sz="4400" dirty="0" smtClean="0">
                <a:latin typeface="+mn-lt"/>
              </a:rPr>
              <a:t>, </a:t>
            </a:r>
            <a:r>
              <a:rPr lang="en-US" altLang="ko-KR" sz="3600" i="1" dirty="0" smtClean="0"/>
              <a:t>ECCV </a:t>
            </a:r>
            <a:r>
              <a:rPr lang="en-US" altLang="ko-KR" sz="3600" i="1" dirty="0" smtClean="0">
                <a:latin typeface="+mn-lt"/>
              </a:rPr>
              <a:t>2016</a:t>
            </a:r>
            <a:r>
              <a:rPr lang="en-US" altLang="ko-KR" sz="4400" dirty="0" smtClean="0">
                <a:latin typeface="+mn-lt"/>
              </a:rPr>
              <a:t>.</a:t>
            </a:r>
            <a:endParaRPr lang="ko-KR" altLang="en-US" sz="3600" i="1" dirty="0">
              <a:latin typeface="+mn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146" y="3904052"/>
            <a:ext cx="6228184" cy="136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94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491758"/>
            <a:ext cx="8496300" cy="251742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Domain transfer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214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7" y="934407"/>
            <a:ext cx="7056786" cy="5632124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Whole architecture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55576" y="934407"/>
            <a:ext cx="7488832" cy="184652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47186" y="548680"/>
            <a:ext cx="2497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solidFill>
                  <a:srgbClr val="C00000"/>
                </a:solidFill>
              </a:rPr>
              <a:t>Converter: </a:t>
            </a:r>
            <a:r>
              <a:rPr kumimoji="1" lang="en-US" altLang="ko-KR" b="1" dirty="0" err="1" smtClean="0">
                <a:solidFill>
                  <a:srgbClr val="C00000"/>
                </a:solidFill>
              </a:rPr>
              <a:t>deconvnet</a:t>
            </a:r>
            <a:endParaRPr kumimoji="1" lang="ko-KR" altLang="en-US" b="1" dirty="0" smtClean="0">
              <a:solidFill>
                <a:srgbClr val="C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15616" y="2878623"/>
            <a:ext cx="4176464" cy="1702505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09342" y="2878623"/>
            <a:ext cx="3112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solidFill>
                  <a:schemeClr val="accent5">
                    <a:lumMod val="50000"/>
                  </a:schemeClr>
                </a:solidFill>
              </a:rPr>
              <a:t>Discriminator: </a:t>
            </a:r>
            <a:r>
              <a:rPr kumimoji="1" lang="en-US" altLang="ko-KR" b="1" dirty="0" smtClean="0">
                <a:solidFill>
                  <a:schemeClr val="accent5">
                    <a:lumMod val="50000"/>
                  </a:schemeClr>
                </a:solidFill>
              </a:rPr>
              <a:t>Real vs. Fake</a:t>
            </a:r>
            <a:endParaRPr kumimoji="1" lang="ko-KR" altLang="en-US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21890" y="4581128"/>
            <a:ext cx="4176464" cy="1702505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5616" y="4581128"/>
            <a:ext cx="372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3">
                    <a:lumMod val="75000"/>
                  </a:schemeClr>
                </a:solidFill>
              </a:rPr>
              <a:t>Discriminator : </a:t>
            </a:r>
            <a:r>
              <a:rPr kumimoji="1" lang="en-US" altLang="ko-KR" b="1" dirty="0" smtClean="0">
                <a:solidFill>
                  <a:schemeClr val="accent3">
                    <a:lumMod val="75000"/>
                  </a:schemeClr>
                </a:solidFill>
              </a:rPr>
              <a:t>Associated or not</a:t>
            </a:r>
            <a:endParaRPr kumimoji="1" lang="ko-KR" altLang="en-US" b="1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685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537195"/>
            <a:ext cx="8496300" cy="2426548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Dataset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725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393757"/>
            <a:ext cx="8496300" cy="471342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279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335804"/>
            <a:ext cx="8496300" cy="482933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 – </a:t>
            </a:r>
            <a:r>
              <a:rPr kumimoji="1" lang="en-US" altLang="ko-KR" sz="2800" dirty="0" smtClean="0">
                <a:solidFill>
                  <a:srgbClr val="C00000"/>
                </a:solidFill>
              </a:rPr>
              <a:t>varying input conditions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294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268365"/>
            <a:ext cx="8496300" cy="496420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 – </a:t>
            </a:r>
            <a:r>
              <a:rPr kumimoji="1" lang="en-US" altLang="ko-KR" sz="2800" dirty="0" smtClean="0">
                <a:solidFill>
                  <a:srgbClr val="C00000"/>
                </a:solidFill>
              </a:rPr>
              <a:t>inverse setting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749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Image to Image Translation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66" y="1628800"/>
            <a:ext cx="8875067" cy="34537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55568" y="6130170"/>
            <a:ext cx="3888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NimbusRomNo9L-Medi"/>
              </a:rPr>
              <a:t>Image-to-Image Translation with Conditional Adversarial Networks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4021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Image to Image Translation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49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996" y="1124744"/>
            <a:ext cx="4181607" cy="31683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8385" y="4397112"/>
            <a:ext cx="2852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+ L1 loss function</a:t>
            </a:r>
            <a:endParaRPr lang="ko-KR" altLang="en-US" sz="2400" b="1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807964"/>
            <a:ext cx="5012006" cy="7538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8385" y="5631631"/>
            <a:ext cx="2002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+ </a:t>
            </a:r>
            <a:r>
              <a:rPr lang="en-US" altLang="ko-KR" sz="2400" b="1" dirty="0" err="1" smtClean="0"/>
              <a:t>PatchGAN</a:t>
            </a:r>
            <a:endParaRPr lang="ko-KR" altLang="en-US" sz="24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479550" y="4397112"/>
            <a:ext cx="3277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Low-</a:t>
            </a:r>
            <a:r>
              <a:rPr lang="en-US" altLang="ko-KR" sz="2400" b="1" dirty="0" err="1" smtClean="0"/>
              <a:t>freq</a:t>
            </a:r>
            <a:r>
              <a:rPr lang="en-US" altLang="ko-KR" sz="2400" b="1" dirty="0" smtClean="0"/>
              <a:t> correctness</a:t>
            </a:r>
            <a:endParaRPr lang="ko-KR" altLang="en-US" sz="24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479550" y="5631631"/>
            <a:ext cx="3386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High-</a:t>
            </a:r>
            <a:r>
              <a:rPr lang="en-US" altLang="ko-KR" sz="2400" b="1" dirty="0" err="1" smtClean="0"/>
              <a:t>freq</a:t>
            </a:r>
            <a:r>
              <a:rPr lang="en-US" altLang="ko-KR" sz="2400" b="1" dirty="0" smtClean="0"/>
              <a:t> correctness</a:t>
            </a:r>
            <a:endParaRPr lang="ko-KR" alt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559233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Generative?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35135"/>
                <a:ext cx="7886700" cy="4611774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 smtClean="0"/>
                  <a:t>Data: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 smtClean="0"/>
                  <a:t>Discriminative model: </a:t>
                </a:r>
                <a14:m>
                  <m:oMath xmlns:m="http://schemas.openxmlformats.org/officeDocument/2006/math" xmlns="">
                    <m:sSub>
                      <m:sSubPr>
                        <m:ctrlPr>
                          <a:rPr lang="en-US" altLang="ko-KR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altLang="ko-KR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; </m:t>
                        </m:r>
                        <m:sSub>
                          <m:sSubPr>
                            <m:ctrlPr>
                              <a:rPr lang="en-US" altLang="ko-KR" i="1" dirty="0" err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 dirty="0" err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ko-KR" dirty="0" smtClean="0"/>
                  <a:t>Generative model:  </a:t>
                </a:r>
                <a14:m>
                  <m:oMath xmlns:m="http://schemas.openxmlformats.org/officeDocument/2006/math" xmlns="">
                    <m:sSub>
                      <m:sSubPr>
                        <m:ctrlPr>
                          <a:rPr lang="en-US" altLang="ko-KR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ko-KR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ko-KR" i="1" dirty="0" err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 dirty="0" err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/>
                  <a:t>True data distribution: </a:t>
                </a:r>
                <a14:m>
                  <m:oMath xmlns:m="http://schemas.openxmlformats.org/officeDocument/2006/math" xmlns="">
                    <m:sSub>
                      <m:sSubPr>
                        <m:ctrlPr>
                          <a:rPr lang="en-US" altLang="ko-KR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/>
                  <a:t>Train </a:t>
                </a:r>
                <a14:m>
                  <m:oMath xmlns:m="http://schemas.openxmlformats.org/officeDocument/2006/math" xmlns="">
                    <m:sSub>
                      <m:sSubPr>
                        <m:ctrlPr>
                          <a:rPr lang="en-US" altLang="ko-KR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ko-KR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ko-KR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35135"/>
                <a:ext cx="7886700" cy="4611774"/>
              </a:xfrm>
              <a:blipFill rotWithShape="1">
                <a:blip r:embed="rId2"/>
                <a:stretch>
                  <a:fillRect l="-10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747" y="1324852"/>
            <a:ext cx="360000" cy="36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747" y="1321631"/>
            <a:ext cx="360000" cy="36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497" y="1321631"/>
            <a:ext cx="360000" cy="36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47" y="1321631"/>
            <a:ext cx="360000" cy="36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997" y="1321631"/>
            <a:ext cx="360000" cy="36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747" y="1321631"/>
            <a:ext cx="360000" cy="36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497" y="1321631"/>
            <a:ext cx="360000" cy="36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997" y="1321631"/>
            <a:ext cx="360000" cy="36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247" y="1321631"/>
            <a:ext cx="360000" cy="360000"/>
          </a:xfrm>
          <a:prstGeom prst="rect">
            <a:avLst/>
          </a:prstGeom>
        </p:spPr>
      </p:pic>
      <p:pic>
        <p:nvPicPr>
          <p:cNvPr id="15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5054026" y="4060699"/>
            <a:ext cx="2956335" cy="196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651" y="3847537"/>
            <a:ext cx="360000" cy="360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276" y="4238258"/>
            <a:ext cx="360000" cy="360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026" y="4192820"/>
            <a:ext cx="360000" cy="360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55780" y="4956787"/>
            <a:ext cx="360000" cy="360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80276" y="4956787"/>
            <a:ext cx="360000" cy="36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/>
              <p:cNvSpPr/>
              <p:nvPr/>
            </p:nvSpPr>
            <p:spPr>
              <a:xfrm>
                <a:off x="5028110" y="3604870"/>
                <a:ext cx="11837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 xmlns="">
                    <m:sSub>
                      <m:sSubPr>
                        <m:ctrlPr>
                          <a:rPr lang="en-US" altLang="ko-KR" sz="20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/>
                  <a:t> 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110" y="3604870"/>
                <a:ext cx="1183722" cy="400110"/>
              </a:xfrm>
              <a:prstGeom prst="rect">
                <a:avLst/>
              </a:prstGeom>
              <a:blipFill rotWithShape="1">
                <a:blip r:embed="rId1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5946235" y="1102942"/>
            <a:ext cx="1550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…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25115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908720"/>
            <a:ext cx="4320000" cy="25587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to Image Translation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50</a:t>
            </a:fld>
            <a:endParaRPr lang="ko-KR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296410"/>
            <a:ext cx="4320000" cy="18445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30" y="3630026"/>
            <a:ext cx="4320000" cy="31884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1080" y="3817452"/>
            <a:ext cx="4320000" cy="249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6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to Image Translation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84" y="1196752"/>
            <a:ext cx="4320000" cy="25697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4221088"/>
            <a:ext cx="4320000" cy="21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496" y="4275568"/>
            <a:ext cx="4320000" cy="1669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496" y="1187756"/>
            <a:ext cx="4320000" cy="264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43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43322" y="1335271"/>
            <a:ext cx="8247832" cy="2644547"/>
          </a:xfrm>
        </p:spPr>
        <p:txBody>
          <a:bodyPr>
            <a:noAutofit/>
          </a:bodyPr>
          <a:lstStyle/>
          <a:p>
            <a:pPr algn="ctr"/>
            <a:r>
              <a:rPr lang="en-US" altLang="ko-KR" sz="4400" dirty="0"/>
              <a:t>Plug &amp; Play Generative </a:t>
            </a:r>
            <a:r>
              <a:rPr lang="en-US" altLang="ko-KR" sz="4400" dirty="0" smtClean="0"/>
              <a:t>Networks</a:t>
            </a:r>
            <a:r>
              <a:rPr lang="en-US" altLang="ko-KR" sz="4400" dirty="0"/>
              <a:t/>
            </a:r>
            <a:br>
              <a:rPr lang="en-US" altLang="ko-KR" sz="4400" dirty="0"/>
            </a:br>
            <a:r>
              <a:rPr lang="en-US" altLang="ko-KR" sz="3600" i="1" dirty="0" err="1" smtClean="0"/>
              <a:t>ArXiv</a:t>
            </a:r>
            <a:r>
              <a:rPr lang="en-US" altLang="ko-KR" sz="3600" i="1" dirty="0" smtClean="0"/>
              <a:t> </a:t>
            </a:r>
            <a:r>
              <a:rPr lang="en-US" altLang="ko-KR" sz="3600" i="1" dirty="0" smtClean="0">
                <a:latin typeface="+mn-lt"/>
              </a:rPr>
              <a:t>2016</a:t>
            </a:r>
            <a:r>
              <a:rPr lang="en-US" altLang="ko-KR" sz="4400" dirty="0" smtClean="0">
                <a:latin typeface="+mn-lt"/>
              </a:rPr>
              <a:t>.</a:t>
            </a:r>
            <a:endParaRPr lang="ko-KR" altLang="en-US" sz="3600" i="1" dirty="0">
              <a:latin typeface="+mn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059138"/>
            <a:ext cx="7560840" cy="1692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5853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04" y="1268760"/>
            <a:ext cx="4599019" cy="483051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Plug &amp; Play Generative Networks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067" y="2204864"/>
            <a:ext cx="4207152" cy="284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10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341691"/>
            <a:ext cx="8496300" cy="281755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Plug &amp; Play Generative Networks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6" name="Rectangle 5"/>
          <p:cNvSpPr/>
          <p:nvPr/>
        </p:nvSpPr>
        <p:spPr>
          <a:xfrm>
            <a:off x="3275856" y="3861048"/>
            <a:ext cx="2544499" cy="10290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67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12" y="1268760"/>
            <a:ext cx="4471988" cy="198268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Noiseless joint PPGN-h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55</a:t>
            </a:fld>
            <a:endParaRPr lang="ko-KR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500" y="1556792"/>
            <a:ext cx="3736652" cy="15547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58" y="3697513"/>
            <a:ext cx="4593506" cy="9556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5536" y="3356992"/>
            <a:ext cx="4423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Update Rule for a feature vector h</a:t>
            </a:r>
            <a:endParaRPr lang="ko-KR" altLang="en-US" sz="2000" b="1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3349" y="3356992"/>
            <a:ext cx="3535115" cy="1370759"/>
          </a:xfrm>
          <a:prstGeom prst="rect">
            <a:avLst/>
          </a:prstGeom>
          <a:ln>
            <a:solidFill>
              <a:srgbClr val="A5002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6256" y="4799416"/>
            <a:ext cx="1728192" cy="47932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23065" y="3721210"/>
            <a:ext cx="4532833" cy="8625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9252" y="4894989"/>
            <a:ext cx="1377825" cy="28817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23065" y="4797152"/>
            <a:ext cx="1441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Training G</a:t>
            </a:r>
            <a:endParaRPr lang="ko-KR" altLang="en-US" sz="2000" b="1" dirty="0" smtClean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773" y="5197262"/>
            <a:ext cx="2772796" cy="3756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23065" y="5571520"/>
            <a:ext cx="1441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Training D</a:t>
            </a:r>
            <a:endParaRPr lang="ko-KR" altLang="en-US" sz="2000" b="1" dirty="0" smtClean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698" y="5984134"/>
            <a:ext cx="4495403" cy="53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68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5" grpId="0"/>
      <p:bldP spid="1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36712"/>
            <a:ext cx="4572000" cy="569055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Noiseless joint PPGN-h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499992" y="1412776"/>
            <a:ext cx="4597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Encoder network is pre-trained.</a:t>
            </a:r>
            <a:endParaRPr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499992" y="2420888"/>
            <a:ext cx="4370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G and D are trained with standard GAN learning technique.</a:t>
            </a:r>
            <a:endParaRPr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499992" y="4149080"/>
            <a:ext cx="4370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G is not directly used to generate image, but used as a </a:t>
            </a:r>
            <a:r>
              <a:rPr lang="en-US" altLang="ko-KR" sz="2400" b="1" dirty="0" smtClean="0">
                <a:solidFill>
                  <a:srgbClr val="C00000"/>
                </a:solidFill>
              </a:rPr>
              <a:t>guiding function </a:t>
            </a:r>
            <a:r>
              <a:rPr lang="en-US" altLang="ko-KR" sz="2400" dirty="0" smtClean="0"/>
              <a:t>combined with DAE.  </a:t>
            </a:r>
            <a:endParaRPr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060557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097434"/>
            <a:ext cx="8496300" cy="33060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PPGN results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448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1166" y="831578"/>
            <a:ext cx="6941668" cy="583778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PPGN results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078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59</a:t>
            </a:fld>
            <a:endParaRPr lang="ko-KR" altLang="en-US" dirty="0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43322" y="1335271"/>
            <a:ext cx="8247832" cy="2644547"/>
          </a:xfrm>
        </p:spPr>
        <p:txBody>
          <a:bodyPr>
            <a:noAutofit/>
          </a:bodyPr>
          <a:lstStyle/>
          <a:p>
            <a:pPr algn="ctr"/>
            <a:r>
              <a:rPr lang="en-US" altLang="ko-KR" sz="4400" dirty="0" smtClean="0"/>
              <a:t>Learning What and Where to Draw</a:t>
            </a:r>
            <a:r>
              <a:rPr lang="en-US" altLang="ko-KR" sz="4400" dirty="0"/>
              <a:t/>
            </a:r>
            <a:br>
              <a:rPr lang="en-US" altLang="ko-KR" sz="4400" dirty="0"/>
            </a:br>
            <a:r>
              <a:rPr lang="en-US" altLang="ko-KR" sz="3600" i="1" dirty="0" smtClean="0"/>
              <a:t>NIPS </a:t>
            </a:r>
            <a:r>
              <a:rPr lang="en-US" altLang="ko-KR" sz="3600" i="1" dirty="0" smtClean="0">
                <a:latin typeface="+mn-lt"/>
              </a:rPr>
              <a:t>2016</a:t>
            </a:r>
            <a:r>
              <a:rPr lang="en-US" altLang="ko-KR" sz="4400" dirty="0" smtClean="0">
                <a:latin typeface="+mn-lt"/>
              </a:rPr>
              <a:t>.</a:t>
            </a:r>
            <a:endParaRPr lang="ko-KR" altLang="en-US" sz="3600" i="1" dirty="0">
              <a:latin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11" y="3789040"/>
            <a:ext cx="8443911" cy="211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7310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Generative Adversarial </a:t>
            </a:r>
            <a:r>
              <a:rPr lang="en-US" altLang="ko-KR" dirty="0"/>
              <a:t>N</a:t>
            </a:r>
            <a:r>
              <a:rPr lang="en-US" altLang="ko-KR" dirty="0" smtClean="0"/>
              <a:t>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>
            <a:off x="3999492" y="2617695"/>
            <a:ext cx="1045241" cy="46298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6" descr="Chief Wiggum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7726" y="4239331"/>
            <a:ext cx="954952" cy="144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오른쪽 화살표 6"/>
          <p:cNvSpPr/>
          <p:nvPr/>
        </p:nvSpPr>
        <p:spPr>
          <a:xfrm>
            <a:off x="4034688" y="4708521"/>
            <a:ext cx="1045241" cy="46298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135023" y="3950545"/>
            <a:ext cx="125645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0000"/>
                </a:solidFill>
              </a:rPr>
              <a:t>IT’S FAKE MONEY!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31396" y="5485161"/>
            <a:ext cx="125645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B0F0"/>
                </a:solidFill>
              </a:rPr>
              <a:t>IT’S </a:t>
            </a:r>
            <a:r>
              <a:rPr lang="en-US" altLang="ko-KR" sz="1600" b="1" dirty="0" smtClean="0">
                <a:solidFill>
                  <a:srgbClr val="00B0F0"/>
                </a:solidFill>
              </a:rPr>
              <a:t>REAL </a:t>
            </a:r>
            <a:r>
              <a:rPr lang="en-US" altLang="ko-KR" sz="1600" b="1" dirty="0">
                <a:solidFill>
                  <a:srgbClr val="00B0F0"/>
                </a:solidFill>
              </a:rPr>
              <a:t>MONEY</a:t>
            </a:r>
            <a:r>
              <a:rPr lang="en-US" altLang="ko-KR" sz="1600" b="1" dirty="0" smtClean="0">
                <a:solidFill>
                  <a:srgbClr val="00B0F0"/>
                </a:solidFill>
              </a:rPr>
              <a:t>!</a:t>
            </a:r>
            <a:endParaRPr lang="ko-KR" altLang="en-US" sz="1600" b="1" dirty="0">
              <a:solidFill>
                <a:srgbClr val="00B0F0"/>
              </a:solidFill>
            </a:endParaRPr>
          </a:p>
        </p:txBody>
      </p:sp>
      <p:cxnSp>
        <p:nvCxnSpPr>
          <p:cNvPr id="10" name="직선 화살표 연결선 9"/>
          <p:cNvCxnSpPr>
            <a:stCxn id="6" idx="3"/>
          </p:cNvCxnSpPr>
          <p:nvPr/>
        </p:nvCxnSpPr>
        <p:spPr>
          <a:xfrm flipV="1">
            <a:off x="6052678" y="4518484"/>
            <a:ext cx="520504" cy="4435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6" idx="3"/>
          </p:cNvCxnSpPr>
          <p:nvPr/>
        </p:nvCxnSpPr>
        <p:spPr>
          <a:xfrm>
            <a:off x="6052678" y="4962056"/>
            <a:ext cx="520504" cy="450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1298250" y="1967052"/>
            <a:ext cx="6616238" cy="175351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98250" y="3816521"/>
            <a:ext cx="6616238" cy="241550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으로 구부러진 화살표 13"/>
          <p:cNvSpPr/>
          <p:nvPr/>
        </p:nvSpPr>
        <p:spPr>
          <a:xfrm>
            <a:off x="927906" y="2661913"/>
            <a:ext cx="763121" cy="2460984"/>
          </a:xfrm>
          <a:prstGeom prst="curv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오른쪽으로 구부러진 화살표 14"/>
          <p:cNvSpPr/>
          <p:nvPr/>
        </p:nvSpPr>
        <p:spPr>
          <a:xfrm rot="10800000">
            <a:off x="7466479" y="2630286"/>
            <a:ext cx="763121" cy="2460984"/>
          </a:xfrm>
          <a:prstGeom prst="curv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60443" y="4865839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5546" y="2496629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59829" y="5091270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9029" y="4478047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91308" y="4720665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36540" y="4411968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dailyclipart.net/wp-content/uploads/medium/clipart0275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73" b="98964" l="0" r="10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4868" y="4135872"/>
            <a:ext cx="1131700" cy="6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내용 개체 틀 2"/>
          <p:cNvSpPr>
            <a:spLocks noGrp="1"/>
          </p:cNvSpPr>
          <p:nvPr>
            <p:ph idx="1"/>
          </p:nvPr>
        </p:nvSpPr>
        <p:spPr>
          <a:xfrm>
            <a:off x="628650" y="1340768"/>
            <a:ext cx="7886700" cy="4611774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altLang="ko-KR" sz="2800" dirty="0"/>
              <a:t>Counterfeiters vs Police </a:t>
            </a:r>
            <a:r>
              <a:rPr lang="en-US" altLang="ko-KR" sz="2800" dirty="0" smtClean="0"/>
              <a:t>Game</a:t>
            </a:r>
            <a:endParaRPr lang="ko-KR" altLang="en-US" sz="2800" dirty="0"/>
          </a:p>
        </p:txBody>
      </p:sp>
      <p:grpSp>
        <p:nvGrpSpPr>
          <p:cNvPr id="24" name="그룹 23"/>
          <p:cNvGrpSpPr/>
          <p:nvPr/>
        </p:nvGrpSpPr>
        <p:grpSpPr>
          <a:xfrm>
            <a:off x="1781410" y="2193856"/>
            <a:ext cx="2032910" cy="1219534"/>
            <a:chOff x="1466190" y="1869095"/>
            <a:chExt cx="2196713" cy="1317798"/>
          </a:xfrm>
        </p:grpSpPr>
        <p:pic>
          <p:nvPicPr>
            <p:cNvPr id="25" name="Picture 8" descr="https://s-media-cache-ak0.pinimg.com/236x/2e/1d/56/2e1d560a1e40ba83f0e5958719a63df7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6190" y="1956141"/>
              <a:ext cx="1230752" cy="1230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4249" y="1869095"/>
              <a:ext cx="1188654" cy="1221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7392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Motivation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7420" y="1153236"/>
            <a:ext cx="7634939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Generative adversarial what-where nets (GAWWN)</a:t>
            </a:r>
            <a:endParaRPr lang="ko-KR" altLang="en-US" sz="2400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196" y="1730908"/>
            <a:ext cx="6090236" cy="47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36863" y="2245057"/>
            <a:ext cx="127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Give a </a:t>
            </a:r>
            <a:r>
              <a:rPr lang="en-US" altLang="ko-KR" dirty="0" err="1" smtClean="0"/>
              <a:t>bbox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6420" y="3826764"/>
            <a:ext cx="1938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Give part locations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551" y="5461378"/>
            <a:ext cx="201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Give a part location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502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Bounding Box Control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17255" y="1150824"/>
            <a:ext cx="3754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Generator input: z, text, </a:t>
            </a:r>
            <a:r>
              <a:rPr lang="en-US" altLang="ko-KR" dirty="0" err="1" smtClean="0"/>
              <a:t>bbox</a:t>
            </a:r>
            <a:r>
              <a:rPr lang="en-US" altLang="ko-KR" dirty="0" smtClean="0"/>
              <a:t> location</a:t>
            </a:r>
            <a:endParaRPr lang="ko-KR" alt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632" y="1645855"/>
            <a:ext cx="6749647" cy="4671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338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Bounding Box Control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17255" y="1150824"/>
            <a:ext cx="541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Discriminator input: real/fake image, text, </a:t>
            </a:r>
            <a:r>
              <a:rPr lang="en-US" altLang="ko-KR" dirty="0" err="1" smtClean="0"/>
              <a:t>bbox</a:t>
            </a:r>
            <a:r>
              <a:rPr lang="en-US" altLang="ko-KR" dirty="0" smtClean="0"/>
              <a:t> location</a:t>
            </a:r>
            <a:endParaRPr lang="ko-KR" alt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72" y="1986051"/>
            <a:ext cx="8286655" cy="3745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7145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Bounding Box Control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63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42" y="2396669"/>
            <a:ext cx="8478165" cy="2323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7255" y="1150824"/>
            <a:ext cx="1754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Overall structure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7145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Keypoint</a:t>
            </a:r>
            <a:r>
              <a:rPr lang="en-US" altLang="ko-KR" dirty="0" smtClean="0"/>
              <a:t>-Conditional Control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64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02" y="1656891"/>
            <a:ext cx="6124339" cy="4581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7255" y="1150824"/>
            <a:ext cx="4097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Generator input: z, text, </a:t>
            </a:r>
            <a:r>
              <a:rPr lang="en-US" altLang="ko-KR" dirty="0" err="1" smtClean="0"/>
              <a:t>keypoint</a:t>
            </a:r>
            <a:r>
              <a:rPr lang="en-US" altLang="ko-KR" dirty="0" smtClean="0"/>
              <a:t> location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67944" y="1897039"/>
            <a:ext cx="4766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(e.g., head in channel 1, left foot in channel 2, …)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294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Keypoint</a:t>
            </a:r>
            <a:r>
              <a:rPr lang="en-US" altLang="ko-KR" dirty="0"/>
              <a:t>-Conditional Control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17255" y="1150824"/>
            <a:ext cx="5764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Discriminator input: real/fake image, text, </a:t>
            </a:r>
            <a:r>
              <a:rPr lang="en-US" altLang="ko-KR" dirty="0" err="1" smtClean="0"/>
              <a:t>keypoint</a:t>
            </a:r>
            <a:r>
              <a:rPr lang="en-US" altLang="ko-KR" dirty="0" smtClean="0"/>
              <a:t> location</a:t>
            </a:r>
            <a:endParaRPr lang="ko-KR" alt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82" y="1793706"/>
            <a:ext cx="8172465" cy="409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0766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Keypoint</a:t>
            </a:r>
            <a:r>
              <a:rPr lang="en-US" altLang="ko-KR" dirty="0"/>
              <a:t>-Conditional Control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17255" y="1150824"/>
            <a:ext cx="1754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Overall structure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90" y="2127060"/>
            <a:ext cx="8487053" cy="260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4544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Keypoint</a:t>
            </a:r>
            <a:r>
              <a:rPr lang="en-US" altLang="ko-KR" dirty="0" smtClean="0"/>
              <a:t> Generation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4245" y="980728"/>
            <a:ext cx="705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There are too much efforts to enter all </a:t>
            </a:r>
            <a:r>
              <a:rPr lang="en-US" altLang="ko-KR" dirty="0" err="1" smtClean="0"/>
              <a:t>keypoints</a:t>
            </a:r>
            <a:r>
              <a:rPr lang="en-US" altLang="ko-KR" dirty="0" smtClean="0"/>
              <a:t> (e.g., 15 parts for a bird).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4244" y="1465223"/>
            <a:ext cx="6901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Given a subset of </a:t>
            </a:r>
            <a:r>
              <a:rPr lang="en-US" altLang="ko-KR" dirty="0" err="1" smtClean="0"/>
              <a:t>keypoints</a:t>
            </a:r>
            <a:r>
              <a:rPr lang="en-US" altLang="ko-KR" dirty="0" smtClean="0"/>
              <a:t>, let’s find the remaining </a:t>
            </a:r>
            <a:r>
              <a:rPr lang="en-US" altLang="ko-KR" dirty="0" err="1" smtClean="0"/>
              <a:t>keypoints</a:t>
            </a:r>
            <a:r>
              <a:rPr lang="en-US" altLang="ko-KR" dirty="0" smtClean="0"/>
              <a:t>’ location.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4245" y="1936073"/>
            <a:ext cx="423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Among many ways, they chose to use GAN.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948315" y="2598409"/>
                <a:ext cx="28336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/>
                        </a:rPr>
                        <m:t>, </m:t>
                      </m:r>
                      <m:r>
                        <a:rPr lang="en-US" altLang="ko-KR" b="0" i="1" smtClean="0">
                          <a:latin typeface="Cambria Math"/>
                        </a:rPr>
                        <m:t>𝑖</m:t>
                      </m:r>
                      <m:r>
                        <a:rPr lang="en-US" altLang="ko-KR" b="0" i="1" smtClean="0">
                          <a:latin typeface="Cambria Math"/>
                        </a:rPr>
                        <m:t>=1,…,</m:t>
                      </m:r>
                      <m:r>
                        <a:rPr lang="en-US" altLang="ko-KR" b="0" i="1" smtClean="0">
                          <a:latin typeface="Cambria Math"/>
                        </a:rPr>
                        <m:t>𝐾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315" y="2598409"/>
                <a:ext cx="2833661" cy="369332"/>
              </a:xfrm>
              <a:prstGeom prst="rect">
                <a:avLst/>
              </a:prstGeom>
              <a:blipFill rotWithShape="1">
                <a:blip r:embed="rId2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615450" y="2598409"/>
                <a:ext cx="14640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latin typeface="Cambria Math"/>
                        </a:rPr>
                        <m:t>𝐤</m:t>
                      </m:r>
                      <m:r>
                        <a:rPr lang="en-US" altLang="ko-KR" b="0" i="1" smtClean="0">
                          <a:latin typeface="Cambria Math"/>
                        </a:rPr>
                        <m:t>∈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ko-KR" b="0" i="1" smtClean="0">
                              <a:latin typeface="Cambria Math"/>
                            </a:rPr>
                            <m:t>𝐾</m:t>
                          </m:r>
                          <m:r>
                            <a:rPr lang="en-US" altLang="ko-KR" b="0" i="1" smtClean="0">
                              <a:latin typeface="Cambria Math"/>
                            </a:rPr>
                            <m:t>×3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450" y="2598409"/>
                <a:ext cx="1464054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82389" y="2599252"/>
            <a:ext cx="1164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Keypoints</a:t>
            </a:r>
            <a:r>
              <a:rPr lang="en-US" altLang="ko-KR" dirty="0" smtClean="0"/>
              <a:t>: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001904" y="2598409"/>
                <a:ext cx="2564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</a:rPr>
                        <m:t>=1 </m:t>
                      </m:r>
                      <m:r>
                        <a:rPr lang="en-US" altLang="ko-KR" b="0" i="1" smtClean="0">
                          <a:latin typeface="Cambria Math"/>
                        </a:rPr>
                        <m:t>𝑖𝑓</m:t>
                      </m:r>
                      <m:r>
                        <a:rPr lang="en-US" altLang="ko-KR" b="0" i="1" smtClean="0">
                          <a:latin typeface="Cambria Math"/>
                        </a:rPr>
                        <m:t> </m:t>
                      </m:r>
                      <m:r>
                        <a:rPr lang="en-US" altLang="ko-KR" b="0" i="1" smtClean="0">
                          <a:latin typeface="Cambria Math"/>
                        </a:rPr>
                        <m:t>𝑣𝑖𝑠𝑖𝑏𝑙𝑒</m:t>
                      </m:r>
                      <m:r>
                        <a:rPr lang="en-US" altLang="ko-KR" b="0" i="1" smtClean="0">
                          <a:latin typeface="Cambria Math"/>
                        </a:rPr>
                        <m:t> </m:t>
                      </m:r>
                      <m:r>
                        <a:rPr lang="en-US" altLang="ko-KR" b="0" i="1" smtClean="0">
                          <a:latin typeface="Cambria Math"/>
                        </a:rPr>
                        <m:t>𝑒𝑙𝑠𝑒</m:t>
                      </m:r>
                      <m:r>
                        <a:rPr lang="en-US" altLang="ko-KR" b="0" i="1" smtClean="0">
                          <a:latin typeface="Cambria Math"/>
                        </a:rPr>
                        <m:t> 0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904" y="2598409"/>
                <a:ext cx="2564612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682389" y="3212137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User input: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948315" y="3212137"/>
                <a:ext cx="12420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latin typeface="Cambria Math"/>
                        </a:rPr>
                        <m:t>𝐬</m:t>
                      </m:r>
                      <m:r>
                        <a:rPr lang="en-US" altLang="ko-KR" b="0" i="1" smtClean="0">
                          <a:latin typeface="Cambria Math"/>
                        </a:rPr>
                        <m:t>∈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ko-KR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altLang="ko-KR" b="0" i="1" smtClean="0">
                              <a:latin typeface="Cambria Math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315" y="3212137"/>
                <a:ext cx="1242007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433383" y="3212137"/>
                <a:ext cx="24382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</a:rPr>
                        <m:t>=1 </m:t>
                      </m:r>
                      <m:r>
                        <a:rPr lang="en-US" altLang="ko-KR" b="0" i="1" smtClean="0">
                          <a:latin typeface="Cambria Math"/>
                        </a:rPr>
                        <m:t>𝑖𝑓</m:t>
                      </m:r>
                      <m:r>
                        <a:rPr lang="en-US" altLang="ko-KR" b="0" i="1" smtClean="0">
                          <a:latin typeface="Cambria Math"/>
                        </a:rPr>
                        <m:t> </m:t>
                      </m:r>
                      <m:r>
                        <a:rPr lang="en-US" altLang="ko-KR" b="0" i="1" smtClean="0">
                          <a:latin typeface="Cambria Math"/>
                        </a:rPr>
                        <m:t>𝑔𝑖𝑣𝑒𝑛</m:t>
                      </m:r>
                      <m:r>
                        <a:rPr lang="en-US" altLang="ko-KR" b="0" i="1" smtClean="0">
                          <a:latin typeface="Cambria Math"/>
                        </a:rPr>
                        <m:t> </m:t>
                      </m:r>
                      <m:r>
                        <a:rPr lang="en-US" altLang="ko-KR" b="0" i="1" smtClean="0">
                          <a:latin typeface="Cambria Math"/>
                        </a:rPr>
                        <m:t>𝑒𝑙𝑠𝑒</m:t>
                      </m:r>
                      <m:r>
                        <a:rPr lang="en-US" altLang="ko-KR" b="0" i="1" smtClean="0">
                          <a:latin typeface="Cambria Math"/>
                        </a:rPr>
                        <m:t> 0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383" y="3212137"/>
                <a:ext cx="2438296" cy="369332"/>
              </a:xfrm>
              <a:prstGeom prst="rect">
                <a:avLst/>
              </a:prstGeom>
              <a:blipFill rotWithShape="1"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711" y="3992914"/>
            <a:ext cx="4664868" cy="35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07107" y="3847726"/>
            <a:ext cx="1178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Generated</a:t>
            </a:r>
          </a:p>
          <a:p>
            <a:r>
              <a:rPr lang="en-US" altLang="ko-KR" dirty="0" err="1" smtClean="0"/>
              <a:t>Keypoints</a:t>
            </a:r>
            <a:r>
              <a:rPr lang="en-US" altLang="ko-KR" dirty="0" smtClean="0"/>
              <a:t>: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015711" y="4488076"/>
                <a:ext cx="63135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 xmlns="">
                    <m:r>
                      <a:rPr lang="en-US" altLang="ko-KR" b="0" i="1" smtClean="0">
                        <a:latin typeface="Cambria Math"/>
                      </a:rPr>
                      <m:t>𝑓</m:t>
                    </m:r>
                    <m:r>
                      <a:rPr lang="en-US" altLang="ko-KR" b="0" i="1" smtClean="0">
                        <a:latin typeface="Cambria Math"/>
                      </a:rPr>
                      <m:t>:</m:t>
                    </m:r>
                    <m:sSup>
                      <m:sSup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𝑍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+3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𝐾</m:t>
                        </m:r>
                      </m:sup>
                    </m:sSup>
                    <m:r>
                      <a:rPr lang="en-US" altLang="ko-KR" b="0" i="1" smtClean="0">
                        <a:latin typeface="Cambria Math"/>
                      </a:rPr>
                      <m:t>→</m:t>
                    </m:r>
                    <m:sSup>
                      <m:sSup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3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MLP (3-layer fully connected network is used)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711" y="4488076"/>
                <a:ext cx="6313523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290" t="-8197" r="-879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707107" y="5032176"/>
            <a:ext cx="1507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Kepoints</a:t>
            </a:r>
            <a:endParaRPr lang="en-US" altLang="ko-KR" dirty="0" smtClean="0"/>
          </a:p>
          <a:p>
            <a:r>
              <a:rPr lang="en-US" altLang="ko-KR" dirty="0" smtClean="0"/>
              <a:t>Discriminator: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391157" y="5170675"/>
                <a:ext cx="38930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Distinguish </a:t>
                </a:r>
                <a14:m>
                  <m:oMath xmlns:m="http://schemas.openxmlformats.org/officeDocument/2006/math" xmlns=""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𝑟𝑒𝑎𝑙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𝑟𝑒𝑎𝑙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from synthetic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57" y="5170675"/>
                <a:ext cx="3893053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1252" t="-8197" r="-892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6025260" y="3212137"/>
            <a:ext cx="308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“Given” probability: 0.1 is used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391157" y="5665702"/>
            <a:ext cx="372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Dind’t</a:t>
            </a:r>
            <a:r>
              <a:rPr lang="en-US" altLang="ko-KR" dirty="0" smtClean="0"/>
              <a:t> say what is used. Maybe MLP.)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294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Experiments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68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77" y="2321086"/>
            <a:ext cx="8579962" cy="2557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3899" y="1194179"/>
            <a:ext cx="4140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Bbox</a:t>
            </a:r>
            <a:r>
              <a:rPr lang="en-US" altLang="ko-KR" dirty="0" smtClean="0"/>
              <a:t> control (fix text and z / varying </a:t>
            </a:r>
            <a:r>
              <a:rPr lang="en-US" altLang="ko-KR" dirty="0" err="1" smtClean="0"/>
              <a:t>bbox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0766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13898" y="955339"/>
            <a:ext cx="6130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Keypoint</a:t>
            </a:r>
            <a:r>
              <a:rPr lang="en-US" altLang="ko-KR" dirty="0" smtClean="0"/>
              <a:t> control (fix text / use </a:t>
            </a:r>
            <a:r>
              <a:rPr lang="en-US" altLang="ko-KR" dirty="0" err="1" smtClean="0"/>
              <a:t>gt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keypoints</a:t>
            </a:r>
            <a:r>
              <a:rPr lang="en-US" altLang="ko-KR" dirty="0" smtClean="0"/>
              <a:t> / varying z)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39" y="1411633"/>
            <a:ext cx="8563805" cy="1878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39" y="4119301"/>
            <a:ext cx="8538063" cy="2365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3898" y="3560325"/>
            <a:ext cx="7346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Keypoint</a:t>
            </a:r>
            <a:r>
              <a:rPr lang="en-US" altLang="ko-KR" dirty="0" smtClean="0"/>
              <a:t> control (fix text and z / varying beak and tail </a:t>
            </a:r>
            <a:r>
              <a:rPr lang="en-US" altLang="ko-KR" dirty="0" err="1" smtClean="0"/>
              <a:t>keypoint</a:t>
            </a:r>
            <a:r>
              <a:rPr lang="en-US" altLang="ko-KR" dirty="0" smtClean="0"/>
              <a:t> positions and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		     generate other </a:t>
            </a:r>
            <a:r>
              <a:rPr lang="en-US" altLang="ko-KR" dirty="0" err="1" smtClean="0"/>
              <a:t>keypoints</a:t>
            </a:r>
            <a:r>
              <a:rPr lang="en-US" altLang="ko-KR" dirty="0" smtClean="0"/>
              <a:t> conditionally)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4544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265671" y="3469190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353595" y="3574698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696495" y="3574698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2725195" y="3574698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068095" y="3574698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265671" y="2836144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353595" y="294165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696495" y="294165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725195" y="294165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068095" y="294165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265671" y="4099384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353595" y="420489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696495" y="420489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725195" y="420489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068095" y="4204892"/>
            <a:ext cx="254977" cy="2549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stCxn id="16" idx="0"/>
            <a:endCxn id="6" idx="4"/>
          </p:cNvCxnSpPr>
          <p:nvPr/>
        </p:nvCxnSpPr>
        <p:spPr>
          <a:xfrm flipV="1">
            <a:off x="1481084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6" idx="0"/>
            <a:endCxn id="7" idx="4"/>
          </p:cNvCxnSpPr>
          <p:nvPr/>
        </p:nvCxnSpPr>
        <p:spPr>
          <a:xfrm flipV="1">
            <a:off x="1481084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6" idx="0"/>
            <a:endCxn id="8" idx="4"/>
          </p:cNvCxnSpPr>
          <p:nvPr/>
        </p:nvCxnSpPr>
        <p:spPr>
          <a:xfrm flipV="1">
            <a:off x="1481084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6" idx="0"/>
            <a:endCxn id="9" idx="4"/>
          </p:cNvCxnSpPr>
          <p:nvPr/>
        </p:nvCxnSpPr>
        <p:spPr>
          <a:xfrm flipV="1">
            <a:off x="1481084" y="3829675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7" idx="0"/>
            <a:endCxn id="6" idx="4"/>
          </p:cNvCxnSpPr>
          <p:nvPr/>
        </p:nvCxnSpPr>
        <p:spPr>
          <a:xfrm flipH="1" flipV="1">
            <a:off x="1481084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7" idx="0"/>
            <a:endCxn id="7" idx="4"/>
          </p:cNvCxnSpPr>
          <p:nvPr/>
        </p:nvCxnSpPr>
        <p:spPr>
          <a:xfrm flipV="1">
            <a:off x="1823984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7" idx="0"/>
            <a:endCxn id="8" idx="4"/>
          </p:cNvCxnSpPr>
          <p:nvPr/>
        </p:nvCxnSpPr>
        <p:spPr>
          <a:xfrm flipV="1">
            <a:off x="1823984" y="3829675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7" idx="0"/>
            <a:endCxn id="9" idx="4"/>
          </p:cNvCxnSpPr>
          <p:nvPr/>
        </p:nvCxnSpPr>
        <p:spPr>
          <a:xfrm flipV="1">
            <a:off x="1823984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8" idx="0"/>
            <a:endCxn id="6" idx="4"/>
          </p:cNvCxnSpPr>
          <p:nvPr/>
        </p:nvCxnSpPr>
        <p:spPr>
          <a:xfrm flipH="1" flipV="1">
            <a:off x="1481084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8" idx="0"/>
            <a:endCxn id="7" idx="4"/>
          </p:cNvCxnSpPr>
          <p:nvPr/>
        </p:nvCxnSpPr>
        <p:spPr>
          <a:xfrm flipH="1" flipV="1">
            <a:off x="1823984" y="3829675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8" idx="0"/>
            <a:endCxn id="8" idx="4"/>
          </p:cNvCxnSpPr>
          <p:nvPr/>
        </p:nvCxnSpPr>
        <p:spPr>
          <a:xfrm flipV="1">
            <a:off x="2852684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8" idx="0"/>
            <a:endCxn id="9" idx="4"/>
          </p:cNvCxnSpPr>
          <p:nvPr/>
        </p:nvCxnSpPr>
        <p:spPr>
          <a:xfrm flipV="1">
            <a:off x="2852684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9" idx="0"/>
            <a:endCxn id="6" idx="4"/>
          </p:cNvCxnSpPr>
          <p:nvPr/>
        </p:nvCxnSpPr>
        <p:spPr>
          <a:xfrm flipH="1" flipV="1">
            <a:off x="1481084" y="3829675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9" idx="0"/>
            <a:endCxn id="7" idx="4"/>
          </p:cNvCxnSpPr>
          <p:nvPr/>
        </p:nvCxnSpPr>
        <p:spPr>
          <a:xfrm flipH="1" flipV="1">
            <a:off x="1823984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9" idx="0"/>
            <a:endCxn id="8" idx="4"/>
          </p:cNvCxnSpPr>
          <p:nvPr/>
        </p:nvCxnSpPr>
        <p:spPr>
          <a:xfrm flipH="1" flipV="1">
            <a:off x="2852684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9" idx="0"/>
            <a:endCxn id="9" idx="4"/>
          </p:cNvCxnSpPr>
          <p:nvPr/>
        </p:nvCxnSpPr>
        <p:spPr>
          <a:xfrm flipV="1">
            <a:off x="3195584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052584" y="3394543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2052584" y="2752548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2052584" y="4027300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cxnSp>
        <p:nvCxnSpPr>
          <p:cNvPr id="39" name="직선 화살표 연결선 38"/>
          <p:cNvCxnSpPr>
            <a:endCxn id="11" idx="4"/>
          </p:cNvCxnSpPr>
          <p:nvPr/>
        </p:nvCxnSpPr>
        <p:spPr>
          <a:xfrm flipV="1">
            <a:off x="1481084" y="3196629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endCxn id="12" idx="4"/>
          </p:cNvCxnSpPr>
          <p:nvPr/>
        </p:nvCxnSpPr>
        <p:spPr>
          <a:xfrm flipV="1">
            <a:off x="1481084" y="3196629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6" idx="0"/>
            <a:endCxn id="13" idx="4"/>
          </p:cNvCxnSpPr>
          <p:nvPr/>
        </p:nvCxnSpPr>
        <p:spPr>
          <a:xfrm flipV="1">
            <a:off x="1481084" y="3196629"/>
            <a:ext cx="13716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14" idx="4"/>
          </p:cNvCxnSpPr>
          <p:nvPr/>
        </p:nvCxnSpPr>
        <p:spPr>
          <a:xfrm flipV="1">
            <a:off x="1481084" y="3196629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1" idx="4"/>
          </p:cNvCxnSpPr>
          <p:nvPr/>
        </p:nvCxnSpPr>
        <p:spPr>
          <a:xfrm flipH="1" flipV="1">
            <a:off x="1481084" y="3196629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2" idx="4"/>
          </p:cNvCxnSpPr>
          <p:nvPr/>
        </p:nvCxnSpPr>
        <p:spPr>
          <a:xfrm flipV="1">
            <a:off x="1823984" y="3196629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7" idx="0"/>
            <a:endCxn id="13" idx="4"/>
          </p:cNvCxnSpPr>
          <p:nvPr/>
        </p:nvCxnSpPr>
        <p:spPr>
          <a:xfrm flipV="1">
            <a:off x="1823984" y="3196629"/>
            <a:ext cx="10287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14" idx="4"/>
          </p:cNvCxnSpPr>
          <p:nvPr/>
        </p:nvCxnSpPr>
        <p:spPr>
          <a:xfrm flipV="1">
            <a:off x="1823984" y="3196629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1" idx="4"/>
          </p:cNvCxnSpPr>
          <p:nvPr/>
        </p:nvCxnSpPr>
        <p:spPr>
          <a:xfrm flipH="1" flipV="1">
            <a:off x="1481084" y="3196629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2" idx="4"/>
          </p:cNvCxnSpPr>
          <p:nvPr/>
        </p:nvCxnSpPr>
        <p:spPr>
          <a:xfrm flipH="1" flipV="1">
            <a:off x="1823984" y="3196629"/>
            <a:ext cx="10287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3" idx="4"/>
          </p:cNvCxnSpPr>
          <p:nvPr/>
        </p:nvCxnSpPr>
        <p:spPr>
          <a:xfrm flipV="1">
            <a:off x="2852684" y="3196629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8" idx="0"/>
            <a:endCxn id="14" idx="4"/>
          </p:cNvCxnSpPr>
          <p:nvPr/>
        </p:nvCxnSpPr>
        <p:spPr>
          <a:xfrm flipV="1">
            <a:off x="2852684" y="3196629"/>
            <a:ext cx="3429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endCxn id="11" idx="4"/>
          </p:cNvCxnSpPr>
          <p:nvPr/>
        </p:nvCxnSpPr>
        <p:spPr>
          <a:xfrm flipH="1" flipV="1">
            <a:off x="1481084" y="3196629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2" idx="4"/>
          </p:cNvCxnSpPr>
          <p:nvPr/>
        </p:nvCxnSpPr>
        <p:spPr>
          <a:xfrm flipH="1" flipV="1">
            <a:off x="1823984" y="3196629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3" idx="4"/>
          </p:cNvCxnSpPr>
          <p:nvPr/>
        </p:nvCxnSpPr>
        <p:spPr>
          <a:xfrm flipH="1" flipV="1">
            <a:off x="2852684" y="3196629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9" idx="0"/>
            <a:endCxn id="14" idx="4"/>
          </p:cNvCxnSpPr>
          <p:nvPr/>
        </p:nvCxnSpPr>
        <p:spPr>
          <a:xfrm flipV="1">
            <a:off x="3195584" y="3196629"/>
            <a:ext cx="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endCxn id="16" idx="4"/>
          </p:cNvCxnSpPr>
          <p:nvPr/>
        </p:nvCxnSpPr>
        <p:spPr>
          <a:xfrm flipH="1" flipV="1">
            <a:off x="1481084" y="4459869"/>
            <a:ext cx="817392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endCxn id="17" idx="4"/>
          </p:cNvCxnSpPr>
          <p:nvPr/>
        </p:nvCxnSpPr>
        <p:spPr>
          <a:xfrm flipH="1" flipV="1">
            <a:off x="1823984" y="4459869"/>
            <a:ext cx="474492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endCxn id="18" idx="4"/>
          </p:cNvCxnSpPr>
          <p:nvPr/>
        </p:nvCxnSpPr>
        <p:spPr>
          <a:xfrm flipV="1">
            <a:off x="2298476" y="4459869"/>
            <a:ext cx="554208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endCxn id="19" idx="4"/>
          </p:cNvCxnSpPr>
          <p:nvPr/>
        </p:nvCxnSpPr>
        <p:spPr>
          <a:xfrm flipV="1">
            <a:off x="2298476" y="4459869"/>
            <a:ext cx="897108" cy="59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2168349" y="2121006"/>
            <a:ext cx="254977" cy="25497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화살표 연결선 59"/>
          <p:cNvCxnSpPr>
            <a:stCxn id="59" idx="4"/>
            <a:endCxn id="11" idx="0"/>
          </p:cNvCxnSpPr>
          <p:nvPr/>
        </p:nvCxnSpPr>
        <p:spPr>
          <a:xfrm flipH="1">
            <a:off x="1481084" y="2375983"/>
            <a:ext cx="814754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59" idx="4"/>
            <a:endCxn id="12" idx="0"/>
          </p:cNvCxnSpPr>
          <p:nvPr/>
        </p:nvCxnSpPr>
        <p:spPr>
          <a:xfrm flipH="1">
            <a:off x="1823984" y="2375983"/>
            <a:ext cx="471854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59" idx="4"/>
            <a:endCxn id="13" idx="0"/>
          </p:cNvCxnSpPr>
          <p:nvPr/>
        </p:nvCxnSpPr>
        <p:spPr>
          <a:xfrm>
            <a:off x="2295838" y="2375983"/>
            <a:ext cx="556846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59" idx="4"/>
            <a:endCxn id="14" idx="0"/>
          </p:cNvCxnSpPr>
          <p:nvPr/>
        </p:nvCxnSpPr>
        <p:spPr>
          <a:xfrm>
            <a:off x="2295838" y="2375983"/>
            <a:ext cx="899746" cy="5656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모서리가 둥근 직사각형 63"/>
          <p:cNvSpPr/>
          <p:nvPr/>
        </p:nvSpPr>
        <p:spPr>
          <a:xfrm>
            <a:off x="5394766" y="3469190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5482690" y="3574698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5825590" y="3574698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6854290" y="3574698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7197190" y="3574698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5394766" y="2836144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5482690" y="294165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5825590" y="294165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>
            <a:off x="6854290" y="294165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/>
          <p:nvPr/>
        </p:nvSpPr>
        <p:spPr>
          <a:xfrm>
            <a:off x="7197190" y="294165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5394766" y="4099384"/>
            <a:ext cx="2118947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/>
          <p:cNvSpPr/>
          <p:nvPr/>
        </p:nvSpPr>
        <p:spPr>
          <a:xfrm>
            <a:off x="5482690" y="420489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5825590" y="420489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6854290" y="420489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7197190" y="4204892"/>
            <a:ext cx="254977" cy="2549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/>
          <p:cNvCxnSpPr>
            <a:stCxn id="75" idx="0"/>
            <a:endCxn id="65" idx="4"/>
          </p:cNvCxnSpPr>
          <p:nvPr/>
        </p:nvCxnSpPr>
        <p:spPr>
          <a:xfrm flipV="1">
            <a:off x="5610179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5" idx="0"/>
            <a:endCxn id="66" idx="4"/>
          </p:cNvCxnSpPr>
          <p:nvPr/>
        </p:nvCxnSpPr>
        <p:spPr>
          <a:xfrm flipV="1">
            <a:off x="5610179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5" idx="0"/>
            <a:endCxn id="67" idx="4"/>
          </p:cNvCxnSpPr>
          <p:nvPr/>
        </p:nvCxnSpPr>
        <p:spPr>
          <a:xfrm flipV="1">
            <a:off x="5610179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5" idx="0"/>
            <a:endCxn id="68" idx="4"/>
          </p:cNvCxnSpPr>
          <p:nvPr/>
        </p:nvCxnSpPr>
        <p:spPr>
          <a:xfrm flipV="1">
            <a:off x="5610179" y="3829675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6" idx="0"/>
            <a:endCxn id="65" idx="4"/>
          </p:cNvCxnSpPr>
          <p:nvPr/>
        </p:nvCxnSpPr>
        <p:spPr>
          <a:xfrm flipH="1" flipV="1">
            <a:off x="5610179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6" idx="0"/>
            <a:endCxn id="66" idx="4"/>
          </p:cNvCxnSpPr>
          <p:nvPr/>
        </p:nvCxnSpPr>
        <p:spPr>
          <a:xfrm flipV="1">
            <a:off x="5953079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6" idx="0"/>
            <a:endCxn id="67" idx="4"/>
          </p:cNvCxnSpPr>
          <p:nvPr/>
        </p:nvCxnSpPr>
        <p:spPr>
          <a:xfrm flipV="1">
            <a:off x="5953079" y="3829675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6" idx="0"/>
            <a:endCxn id="68" idx="4"/>
          </p:cNvCxnSpPr>
          <p:nvPr/>
        </p:nvCxnSpPr>
        <p:spPr>
          <a:xfrm flipV="1">
            <a:off x="5953079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7" idx="0"/>
            <a:endCxn id="65" idx="4"/>
          </p:cNvCxnSpPr>
          <p:nvPr/>
        </p:nvCxnSpPr>
        <p:spPr>
          <a:xfrm flipH="1" flipV="1">
            <a:off x="5610179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7" idx="0"/>
            <a:endCxn id="66" idx="4"/>
          </p:cNvCxnSpPr>
          <p:nvPr/>
        </p:nvCxnSpPr>
        <p:spPr>
          <a:xfrm flipH="1" flipV="1">
            <a:off x="5953079" y="3829675"/>
            <a:ext cx="10287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7" idx="0"/>
            <a:endCxn id="67" idx="4"/>
          </p:cNvCxnSpPr>
          <p:nvPr/>
        </p:nvCxnSpPr>
        <p:spPr>
          <a:xfrm flipV="1">
            <a:off x="6981779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7" idx="0"/>
            <a:endCxn id="68" idx="4"/>
          </p:cNvCxnSpPr>
          <p:nvPr/>
        </p:nvCxnSpPr>
        <p:spPr>
          <a:xfrm flipV="1">
            <a:off x="6981779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78" idx="0"/>
            <a:endCxn id="65" idx="4"/>
          </p:cNvCxnSpPr>
          <p:nvPr/>
        </p:nvCxnSpPr>
        <p:spPr>
          <a:xfrm flipH="1" flipV="1">
            <a:off x="5610179" y="3829675"/>
            <a:ext cx="17145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78" idx="0"/>
            <a:endCxn id="66" idx="4"/>
          </p:cNvCxnSpPr>
          <p:nvPr/>
        </p:nvCxnSpPr>
        <p:spPr>
          <a:xfrm flipH="1" flipV="1">
            <a:off x="5953079" y="3829675"/>
            <a:ext cx="13716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78" idx="0"/>
            <a:endCxn id="67" idx="4"/>
          </p:cNvCxnSpPr>
          <p:nvPr/>
        </p:nvCxnSpPr>
        <p:spPr>
          <a:xfrm flipH="1" flipV="1">
            <a:off x="6981779" y="3829675"/>
            <a:ext cx="34290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>
            <a:stCxn id="78" idx="0"/>
            <a:endCxn id="68" idx="4"/>
          </p:cNvCxnSpPr>
          <p:nvPr/>
        </p:nvCxnSpPr>
        <p:spPr>
          <a:xfrm flipV="1">
            <a:off x="7324679" y="3829675"/>
            <a:ext cx="0" cy="375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6181679" y="3394543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96" name="TextBox 95"/>
          <p:cNvSpPr txBox="1"/>
          <p:nvPr/>
        </p:nvSpPr>
        <p:spPr>
          <a:xfrm>
            <a:off x="6181679" y="2752548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97" name="TextBox 96"/>
          <p:cNvSpPr txBox="1"/>
          <p:nvPr/>
        </p:nvSpPr>
        <p:spPr>
          <a:xfrm>
            <a:off x="6181679" y="4027300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cxnSp>
        <p:nvCxnSpPr>
          <p:cNvPr id="98" name="직선 화살표 연결선 97"/>
          <p:cNvCxnSpPr>
            <a:stCxn id="65" idx="0"/>
            <a:endCxn id="70" idx="4"/>
          </p:cNvCxnSpPr>
          <p:nvPr/>
        </p:nvCxnSpPr>
        <p:spPr>
          <a:xfrm flipV="1">
            <a:off x="5610179" y="3196629"/>
            <a:ext cx="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endCxn id="71" idx="4"/>
          </p:cNvCxnSpPr>
          <p:nvPr/>
        </p:nvCxnSpPr>
        <p:spPr>
          <a:xfrm flipV="1">
            <a:off x="5610179" y="3196629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stCxn id="65" idx="0"/>
            <a:endCxn id="72" idx="4"/>
          </p:cNvCxnSpPr>
          <p:nvPr/>
        </p:nvCxnSpPr>
        <p:spPr>
          <a:xfrm flipV="1">
            <a:off x="5610179" y="3196629"/>
            <a:ext cx="13716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73" idx="4"/>
          </p:cNvCxnSpPr>
          <p:nvPr/>
        </p:nvCxnSpPr>
        <p:spPr>
          <a:xfrm flipV="1">
            <a:off x="5610179" y="3196629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endCxn id="70" idx="4"/>
          </p:cNvCxnSpPr>
          <p:nvPr/>
        </p:nvCxnSpPr>
        <p:spPr>
          <a:xfrm flipH="1" flipV="1">
            <a:off x="5610179" y="3196629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endCxn id="71" idx="4"/>
          </p:cNvCxnSpPr>
          <p:nvPr/>
        </p:nvCxnSpPr>
        <p:spPr>
          <a:xfrm flipV="1">
            <a:off x="5953079" y="3196629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stCxn id="66" idx="0"/>
            <a:endCxn id="72" idx="4"/>
          </p:cNvCxnSpPr>
          <p:nvPr/>
        </p:nvCxnSpPr>
        <p:spPr>
          <a:xfrm flipV="1">
            <a:off x="5953079" y="3196629"/>
            <a:ext cx="10287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73" idx="4"/>
          </p:cNvCxnSpPr>
          <p:nvPr/>
        </p:nvCxnSpPr>
        <p:spPr>
          <a:xfrm flipV="1">
            <a:off x="5953079" y="3196629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0" idx="4"/>
          </p:cNvCxnSpPr>
          <p:nvPr/>
        </p:nvCxnSpPr>
        <p:spPr>
          <a:xfrm flipH="1" flipV="1">
            <a:off x="5610179" y="3196629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endCxn id="71" idx="4"/>
          </p:cNvCxnSpPr>
          <p:nvPr/>
        </p:nvCxnSpPr>
        <p:spPr>
          <a:xfrm flipH="1" flipV="1">
            <a:off x="5953079" y="3196629"/>
            <a:ext cx="10287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endCxn id="72" idx="4"/>
          </p:cNvCxnSpPr>
          <p:nvPr/>
        </p:nvCxnSpPr>
        <p:spPr>
          <a:xfrm flipV="1">
            <a:off x="6981779" y="3196629"/>
            <a:ext cx="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stCxn id="67" idx="0"/>
            <a:endCxn id="73" idx="4"/>
          </p:cNvCxnSpPr>
          <p:nvPr/>
        </p:nvCxnSpPr>
        <p:spPr>
          <a:xfrm flipV="1">
            <a:off x="6981779" y="3196629"/>
            <a:ext cx="34290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0" idx="4"/>
          </p:cNvCxnSpPr>
          <p:nvPr/>
        </p:nvCxnSpPr>
        <p:spPr>
          <a:xfrm flipH="1" flipV="1">
            <a:off x="5610179" y="3196629"/>
            <a:ext cx="17145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endCxn id="71" idx="4"/>
          </p:cNvCxnSpPr>
          <p:nvPr/>
        </p:nvCxnSpPr>
        <p:spPr>
          <a:xfrm flipH="1" flipV="1">
            <a:off x="5953079" y="3196629"/>
            <a:ext cx="13716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endCxn id="72" idx="4"/>
          </p:cNvCxnSpPr>
          <p:nvPr/>
        </p:nvCxnSpPr>
        <p:spPr>
          <a:xfrm flipH="1" flipV="1">
            <a:off x="6981779" y="3196629"/>
            <a:ext cx="342900" cy="375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>
            <a:stCxn id="68" idx="0"/>
            <a:endCxn id="73" idx="4"/>
          </p:cNvCxnSpPr>
          <p:nvPr/>
        </p:nvCxnSpPr>
        <p:spPr>
          <a:xfrm flipV="1">
            <a:off x="7324679" y="3196629"/>
            <a:ext cx="0" cy="378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7506789" y="4870240"/>
            <a:ext cx="1620585" cy="107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모서리가 둥근 직사각형 114"/>
          <p:cNvSpPr/>
          <p:nvPr/>
        </p:nvSpPr>
        <p:spPr>
          <a:xfrm>
            <a:off x="5583800" y="5004683"/>
            <a:ext cx="1740880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/>
          <p:cNvSpPr/>
          <p:nvPr/>
        </p:nvSpPr>
        <p:spPr>
          <a:xfrm>
            <a:off x="5649746" y="5110191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/>
          <p:cNvSpPr/>
          <p:nvPr/>
        </p:nvSpPr>
        <p:spPr>
          <a:xfrm>
            <a:off x="5992646" y="5110191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/>
          <p:cNvSpPr/>
          <p:nvPr/>
        </p:nvSpPr>
        <p:spPr>
          <a:xfrm>
            <a:off x="6667613" y="5110191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/>
          <p:cNvSpPr/>
          <p:nvPr/>
        </p:nvSpPr>
        <p:spPr>
          <a:xfrm>
            <a:off x="7010513" y="5110191"/>
            <a:ext cx="254977" cy="254977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19"/>
          <p:cNvSpPr txBox="1"/>
          <p:nvPr/>
        </p:nvSpPr>
        <p:spPr>
          <a:xfrm>
            <a:off x="6181679" y="4932599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121" name="직사각형 120"/>
          <p:cNvSpPr/>
          <p:nvPr/>
        </p:nvSpPr>
        <p:spPr>
          <a:xfrm>
            <a:off x="5606711" y="5511073"/>
            <a:ext cx="1669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Random noise z</a:t>
            </a:r>
          </a:p>
        </p:txBody>
      </p:sp>
      <p:cxnSp>
        <p:nvCxnSpPr>
          <p:cNvPr id="122" name="직선 화살표 연결선 121"/>
          <p:cNvCxnSpPr>
            <a:stCxn id="116" idx="0"/>
            <a:endCxn id="75" idx="4"/>
          </p:cNvCxnSpPr>
          <p:nvPr/>
        </p:nvCxnSpPr>
        <p:spPr>
          <a:xfrm flipH="1" flipV="1">
            <a:off x="5610179" y="4459869"/>
            <a:ext cx="167056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6" idx="0"/>
            <a:endCxn id="76" idx="4"/>
          </p:cNvCxnSpPr>
          <p:nvPr/>
        </p:nvCxnSpPr>
        <p:spPr>
          <a:xfrm flipV="1">
            <a:off x="5777235" y="4459869"/>
            <a:ext cx="1758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6" idx="0"/>
            <a:endCxn id="77" idx="4"/>
          </p:cNvCxnSpPr>
          <p:nvPr/>
        </p:nvCxnSpPr>
        <p:spPr>
          <a:xfrm flipV="1">
            <a:off x="5777235" y="4459869"/>
            <a:ext cx="12045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6" idx="0"/>
            <a:endCxn id="78" idx="4"/>
          </p:cNvCxnSpPr>
          <p:nvPr/>
        </p:nvCxnSpPr>
        <p:spPr>
          <a:xfrm flipV="1">
            <a:off x="5777235" y="4459869"/>
            <a:ext cx="15474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7" idx="0"/>
            <a:endCxn id="75" idx="4"/>
          </p:cNvCxnSpPr>
          <p:nvPr/>
        </p:nvCxnSpPr>
        <p:spPr>
          <a:xfrm flipH="1" flipV="1">
            <a:off x="5610179" y="4459869"/>
            <a:ext cx="509956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7" idx="0"/>
            <a:endCxn id="76" idx="4"/>
          </p:cNvCxnSpPr>
          <p:nvPr/>
        </p:nvCxnSpPr>
        <p:spPr>
          <a:xfrm flipH="1" flipV="1">
            <a:off x="5953079" y="4459869"/>
            <a:ext cx="167056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7" idx="0"/>
            <a:endCxn id="77" idx="4"/>
          </p:cNvCxnSpPr>
          <p:nvPr/>
        </p:nvCxnSpPr>
        <p:spPr>
          <a:xfrm flipV="1">
            <a:off x="6120135" y="4459869"/>
            <a:ext cx="8616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17" idx="0"/>
            <a:endCxn id="78" idx="4"/>
          </p:cNvCxnSpPr>
          <p:nvPr/>
        </p:nvCxnSpPr>
        <p:spPr>
          <a:xfrm flipV="1">
            <a:off x="6120135" y="4459869"/>
            <a:ext cx="1204544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18" idx="0"/>
            <a:endCxn id="75" idx="4"/>
          </p:cNvCxnSpPr>
          <p:nvPr/>
        </p:nvCxnSpPr>
        <p:spPr>
          <a:xfrm flipH="1" flipV="1">
            <a:off x="5610179" y="4459869"/>
            <a:ext cx="11849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18" idx="0"/>
            <a:endCxn id="76" idx="4"/>
          </p:cNvCxnSpPr>
          <p:nvPr/>
        </p:nvCxnSpPr>
        <p:spPr>
          <a:xfrm flipH="1" flipV="1">
            <a:off x="5953079" y="4459869"/>
            <a:ext cx="8420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18" idx="0"/>
            <a:endCxn id="77" idx="4"/>
          </p:cNvCxnSpPr>
          <p:nvPr/>
        </p:nvCxnSpPr>
        <p:spPr>
          <a:xfrm flipV="1">
            <a:off x="6795102" y="4459869"/>
            <a:ext cx="186677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18" idx="0"/>
            <a:endCxn id="78" idx="4"/>
          </p:cNvCxnSpPr>
          <p:nvPr/>
        </p:nvCxnSpPr>
        <p:spPr>
          <a:xfrm flipV="1">
            <a:off x="6795102" y="4459869"/>
            <a:ext cx="529577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19" idx="0"/>
            <a:endCxn id="75" idx="4"/>
          </p:cNvCxnSpPr>
          <p:nvPr/>
        </p:nvCxnSpPr>
        <p:spPr>
          <a:xfrm flipH="1" flipV="1">
            <a:off x="5610179" y="4459869"/>
            <a:ext cx="15278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19" idx="0"/>
            <a:endCxn id="76" idx="4"/>
          </p:cNvCxnSpPr>
          <p:nvPr/>
        </p:nvCxnSpPr>
        <p:spPr>
          <a:xfrm flipH="1" flipV="1">
            <a:off x="5953079" y="4459869"/>
            <a:ext cx="11849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>
            <a:stCxn id="119" idx="0"/>
            <a:endCxn id="77" idx="4"/>
          </p:cNvCxnSpPr>
          <p:nvPr/>
        </p:nvCxnSpPr>
        <p:spPr>
          <a:xfrm flipH="1" flipV="1">
            <a:off x="6981779" y="4459869"/>
            <a:ext cx="156223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/>
          <p:cNvCxnSpPr>
            <a:stCxn id="119" idx="0"/>
            <a:endCxn id="78" idx="4"/>
          </p:cNvCxnSpPr>
          <p:nvPr/>
        </p:nvCxnSpPr>
        <p:spPr>
          <a:xfrm flipV="1">
            <a:off x="7138002" y="4459869"/>
            <a:ext cx="186677" cy="650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6181679" y="4923717"/>
            <a:ext cx="51911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…</a:t>
            </a:r>
            <a:endParaRPr lang="ko-KR" altLang="en-US" sz="2400" dirty="0"/>
          </a:p>
        </p:txBody>
      </p:sp>
      <p:sp>
        <p:nvSpPr>
          <p:cNvPr id="139" name="모서리가 둥근 직사각형 138"/>
          <p:cNvSpPr/>
          <p:nvPr/>
        </p:nvSpPr>
        <p:spPr>
          <a:xfrm>
            <a:off x="2075112" y="2027222"/>
            <a:ext cx="460500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0" name="Picture 6" descr="Chief Wiggum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320" y="3000612"/>
            <a:ext cx="755752" cy="114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모서리가 둥근 직사각형 140"/>
          <p:cNvSpPr/>
          <p:nvPr/>
        </p:nvSpPr>
        <p:spPr>
          <a:xfrm>
            <a:off x="209549" y="1328557"/>
            <a:ext cx="4304982" cy="5067300"/>
          </a:xfrm>
          <a:prstGeom prst="roundRect">
            <a:avLst>
              <a:gd name="adj" fmla="val 697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4857430" y="1328557"/>
            <a:ext cx="4182059" cy="5067300"/>
          </a:xfrm>
          <a:prstGeom prst="roundRect">
            <a:avLst>
              <a:gd name="adj" fmla="val 697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" name="그림 14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0992" y="1680667"/>
            <a:ext cx="842534" cy="8694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9227" y="4923717"/>
            <a:ext cx="839150" cy="8391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5" name="직사각형 144"/>
          <p:cNvSpPr/>
          <p:nvPr/>
        </p:nvSpPr>
        <p:spPr>
          <a:xfrm>
            <a:off x="209547" y="1196752"/>
            <a:ext cx="2718884" cy="3930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Discriminative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D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4857429" y="1196752"/>
            <a:ext cx="2594738" cy="393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Generative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G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8157129" y="4685574"/>
            <a:ext cx="538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p</a:t>
            </a:r>
            <a:r>
              <a:rPr lang="en-US" altLang="ko-KR" dirty="0" smtClean="0">
                <a:solidFill>
                  <a:srgbClr val="FF0000"/>
                </a:solidFill>
              </a:rPr>
              <a:t>(z)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48" name="직선 화살표 연결선 147"/>
          <p:cNvCxnSpPr>
            <a:stCxn id="143" idx="2"/>
            <a:endCxn id="70" idx="0"/>
          </p:cNvCxnSpPr>
          <p:nvPr/>
        </p:nvCxnSpPr>
        <p:spPr>
          <a:xfrm flipH="1">
            <a:off x="5610179" y="2550162"/>
            <a:ext cx="87208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/>
          <p:cNvCxnSpPr>
            <a:stCxn id="143" idx="2"/>
            <a:endCxn id="71" idx="0"/>
          </p:cNvCxnSpPr>
          <p:nvPr/>
        </p:nvCxnSpPr>
        <p:spPr>
          <a:xfrm flipH="1">
            <a:off x="5953079" y="2550162"/>
            <a:ext cx="52918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/>
          <p:cNvCxnSpPr>
            <a:stCxn id="143" idx="2"/>
            <a:endCxn id="72" idx="0"/>
          </p:cNvCxnSpPr>
          <p:nvPr/>
        </p:nvCxnSpPr>
        <p:spPr>
          <a:xfrm>
            <a:off x="6482259" y="2550162"/>
            <a:ext cx="49952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/>
          <p:cNvCxnSpPr>
            <a:stCxn id="143" idx="2"/>
            <a:endCxn id="73" idx="0"/>
          </p:cNvCxnSpPr>
          <p:nvPr/>
        </p:nvCxnSpPr>
        <p:spPr>
          <a:xfrm>
            <a:off x="6482259" y="2550162"/>
            <a:ext cx="842420" cy="39149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직사각형 151"/>
          <p:cNvSpPr/>
          <p:nvPr/>
        </p:nvSpPr>
        <p:spPr>
          <a:xfrm>
            <a:off x="692904" y="5192005"/>
            <a:ext cx="1027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Sample x</a:t>
            </a:r>
          </a:p>
        </p:txBody>
      </p:sp>
      <p:grpSp>
        <p:nvGrpSpPr>
          <p:cNvPr id="153" name="그룹 152"/>
          <p:cNvGrpSpPr/>
          <p:nvPr/>
        </p:nvGrpSpPr>
        <p:grpSpPr>
          <a:xfrm>
            <a:off x="7575257" y="3345723"/>
            <a:ext cx="1331603" cy="798823"/>
            <a:chOff x="1466190" y="1869095"/>
            <a:chExt cx="2196713" cy="1317798"/>
          </a:xfrm>
        </p:grpSpPr>
        <p:pic>
          <p:nvPicPr>
            <p:cNvPr id="154" name="Picture 8" descr="https://s-media-cache-ak0.pinimg.com/236x/2e/1d/56/2e1d560a1e40ba83f0e5958719a63df7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6190" y="1956141"/>
              <a:ext cx="1230752" cy="1230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5" name="그림 15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4249" y="1869095"/>
              <a:ext cx="1188654" cy="1221220"/>
            </a:xfrm>
            <a:prstGeom prst="rect">
              <a:avLst/>
            </a:prstGeom>
          </p:spPr>
        </p:pic>
      </p:grpSp>
      <p:pic>
        <p:nvPicPr>
          <p:cNvPr id="156" name="그림 1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1618" y="5154549"/>
            <a:ext cx="576275" cy="5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565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6" grpId="0"/>
      <p:bldP spid="37" grpId="0"/>
      <p:bldP spid="38" grpId="0"/>
      <p:bldP spid="59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95" grpId="0"/>
      <p:bldP spid="96" grpId="0"/>
      <p:bldP spid="97" grpId="0"/>
      <p:bldP spid="115" grpId="0" animBg="1"/>
      <p:bldP spid="116" grpId="0" animBg="1"/>
      <p:bldP spid="117" grpId="0" animBg="1"/>
      <p:bldP spid="118" grpId="0" animBg="1"/>
      <p:bldP spid="119" grpId="0" animBg="1"/>
      <p:bldP spid="120" grpId="0"/>
      <p:bldP spid="121" grpId="0"/>
      <p:bldP spid="138" grpId="0"/>
      <p:bldP spid="139" grpId="0" animBg="1"/>
      <p:bldP spid="141" grpId="0" animBg="1"/>
      <p:bldP spid="142" grpId="0" animBg="1"/>
      <p:bldP spid="145" grpId="0" animBg="1"/>
      <p:bldP spid="146" grpId="0" animBg="1"/>
      <p:bldP spid="14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9306" y="1049137"/>
            <a:ext cx="7254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Keypoint</a:t>
            </a:r>
            <a:r>
              <a:rPr lang="en-US" altLang="ko-KR" dirty="0" smtClean="0"/>
              <a:t> control (fix text and z / generate all </a:t>
            </a:r>
            <a:r>
              <a:rPr lang="en-US" altLang="ko-KR" dirty="0" err="1" smtClean="0"/>
              <a:t>keypoints</a:t>
            </a:r>
            <a:r>
              <a:rPr lang="en-US" altLang="ko-KR" dirty="0" smtClean="0"/>
              <a:t> conditioned on text)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98" y="1436770"/>
            <a:ext cx="8538063" cy="2048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7" y="3558848"/>
            <a:ext cx="8900986" cy="297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1084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thank you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75" name="Picture 3" descr="C:\Users\CPSLAB\Desktop\다운로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16832"/>
            <a:ext cx="6984776" cy="304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136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881514" y="2865678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타원 5"/>
          <p:cNvSpPr/>
          <p:nvPr/>
        </p:nvSpPr>
        <p:spPr>
          <a:xfrm>
            <a:off x="935124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" name="타원 6"/>
          <p:cNvSpPr/>
          <p:nvPr/>
        </p:nvSpPr>
        <p:spPr>
          <a:xfrm>
            <a:off x="1144202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" name="타원 7"/>
          <p:cNvSpPr/>
          <p:nvPr/>
        </p:nvSpPr>
        <p:spPr>
          <a:xfrm>
            <a:off x="1771437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타원 8"/>
          <p:cNvSpPr/>
          <p:nvPr/>
        </p:nvSpPr>
        <p:spPr>
          <a:xfrm>
            <a:off x="1980516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81514" y="2479687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" name="타원 10"/>
          <p:cNvSpPr/>
          <p:nvPr/>
        </p:nvSpPr>
        <p:spPr>
          <a:xfrm>
            <a:off x="935124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2" name="타원 11"/>
          <p:cNvSpPr/>
          <p:nvPr/>
        </p:nvSpPr>
        <p:spPr>
          <a:xfrm>
            <a:off x="1144202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3" name="타원 12"/>
          <p:cNvSpPr/>
          <p:nvPr/>
        </p:nvSpPr>
        <p:spPr>
          <a:xfrm>
            <a:off x="1771437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" name="타원 13"/>
          <p:cNvSpPr/>
          <p:nvPr/>
        </p:nvSpPr>
        <p:spPr>
          <a:xfrm>
            <a:off x="1980516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881514" y="3249930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6" name="타원 15"/>
          <p:cNvSpPr/>
          <p:nvPr/>
        </p:nvSpPr>
        <p:spPr>
          <a:xfrm>
            <a:off x="935124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7" name="타원 16"/>
          <p:cNvSpPr/>
          <p:nvPr/>
        </p:nvSpPr>
        <p:spPr>
          <a:xfrm>
            <a:off x="1144202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8" name="타원 17"/>
          <p:cNvSpPr/>
          <p:nvPr/>
        </p:nvSpPr>
        <p:spPr>
          <a:xfrm>
            <a:off x="1771437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9" name="타원 18"/>
          <p:cNvSpPr/>
          <p:nvPr/>
        </p:nvSpPr>
        <p:spPr>
          <a:xfrm>
            <a:off x="1980516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20" name="직선 화살표 연결선 19"/>
          <p:cNvCxnSpPr>
            <a:stCxn id="16" idx="0"/>
            <a:endCxn id="6" idx="4"/>
          </p:cNvCxnSpPr>
          <p:nvPr/>
        </p:nvCxnSpPr>
        <p:spPr>
          <a:xfrm flipV="1">
            <a:off x="1012859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6" idx="0"/>
            <a:endCxn id="7" idx="4"/>
          </p:cNvCxnSpPr>
          <p:nvPr/>
        </p:nvCxnSpPr>
        <p:spPr>
          <a:xfrm flipV="1">
            <a:off x="1012859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6" idx="0"/>
            <a:endCxn id="8" idx="4"/>
          </p:cNvCxnSpPr>
          <p:nvPr/>
        </p:nvCxnSpPr>
        <p:spPr>
          <a:xfrm flipV="1">
            <a:off x="1012859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6" idx="0"/>
            <a:endCxn id="9" idx="4"/>
          </p:cNvCxnSpPr>
          <p:nvPr/>
        </p:nvCxnSpPr>
        <p:spPr>
          <a:xfrm flipV="1">
            <a:off x="1012859" y="3085479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7" idx="0"/>
            <a:endCxn id="6" idx="4"/>
          </p:cNvCxnSpPr>
          <p:nvPr/>
        </p:nvCxnSpPr>
        <p:spPr>
          <a:xfrm flipH="1" flipV="1">
            <a:off x="1012859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7" idx="0"/>
            <a:endCxn id="7" idx="4"/>
          </p:cNvCxnSpPr>
          <p:nvPr/>
        </p:nvCxnSpPr>
        <p:spPr>
          <a:xfrm flipV="1">
            <a:off x="1221937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7" idx="0"/>
            <a:endCxn id="8" idx="4"/>
          </p:cNvCxnSpPr>
          <p:nvPr/>
        </p:nvCxnSpPr>
        <p:spPr>
          <a:xfrm flipV="1">
            <a:off x="1221937" y="3085479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7" idx="0"/>
            <a:endCxn id="9" idx="4"/>
          </p:cNvCxnSpPr>
          <p:nvPr/>
        </p:nvCxnSpPr>
        <p:spPr>
          <a:xfrm flipV="1">
            <a:off x="1221937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8" idx="0"/>
            <a:endCxn id="6" idx="4"/>
          </p:cNvCxnSpPr>
          <p:nvPr/>
        </p:nvCxnSpPr>
        <p:spPr>
          <a:xfrm flipH="1" flipV="1">
            <a:off x="1012859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8" idx="0"/>
            <a:endCxn id="7" idx="4"/>
          </p:cNvCxnSpPr>
          <p:nvPr/>
        </p:nvCxnSpPr>
        <p:spPr>
          <a:xfrm flipH="1" flipV="1">
            <a:off x="1221937" y="3085479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8" idx="0"/>
            <a:endCxn id="8" idx="4"/>
          </p:cNvCxnSpPr>
          <p:nvPr/>
        </p:nvCxnSpPr>
        <p:spPr>
          <a:xfrm flipV="1">
            <a:off x="1849172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8" idx="0"/>
            <a:endCxn id="9" idx="4"/>
          </p:cNvCxnSpPr>
          <p:nvPr/>
        </p:nvCxnSpPr>
        <p:spPr>
          <a:xfrm flipV="1">
            <a:off x="1849172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9" idx="0"/>
            <a:endCxn id="6" idx="4"/>
          </p:cNvCxnSpPr>
          <p:nvPr/>
        </p:nvCxnSpPr>
        <p:spPr>
          <a:xfrm flipH="1" flipV="1">
            <a:off x="1012859" y="3085479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19" idx="0"/>
            <a:endCxn id="7" idx="4"/>
          </p:cNvCxnSpPr>
          <p:nvPr/>
        </p:nvCxnSpPr>
        <p:spPr>
          <a:xfrm flipH="1" flipV="1">
            <a:off x="1221937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9" idx="0"/>
            <a:endCxn id="8" idx="4"/>
          </p:cNvCxnSpPr>
          <p:nvPr/>
        </p:nvCxnSpPr>
        <p:spPr>
          <a:xfrm flipH="1" flipV="1">
            <a:off x="1849172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9" idx="0"/>
            <a:endCxn id="9" idx="4"/>
          </p:cNvCxnSpPr>
          <p:nvPr/>
        </p:nvCxnSpPr>
        <p:spPr>
          <a:xfrm flipV="1">
            <a:off x="2058250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361323" y="2820163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1361323" y="2428716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38" name="TextBox 37"/>
          <p:cNvSpPr txBox="1"/>
          <p:nvPr/>
        </p:nvSpPr>
        <p:spPr>
          <a:xfrm>
            <a:off x="1361323" y="3205977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39" name="직선 화살표 연결선 38"/>
          <p:cNvCxnSpPr>
            <a:endCxn id="11" idx="4"/>
          </p:cNvCxnSpPr>
          <p:nvPr/>
        </p:nvCxnSpPr>
        <p:spPr>
          <a:xfrm flipV="1">
            <a:off x="1012859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endCxn id="12" idx="4"/>
          </p:cNvCxnSpPr>
          <p:nvPr/>
        </p:nvCxnSpPr>
        <p:spPr>
          <a:xfrm flipV="1">
            <a:off x="1012859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6" idx="0"/>
            <a:endCxn id="13" idx="4"/>
          </p:cNvCxnSpPr>
          <p:nvPr/>
        </p:nvCxnSpPr>
        <p:spPr>
          <a:xfrm flipV="1">
            <a:off x="1012859" y="2699488"/>
            <a:ext cx="836313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14" idx="4"/>
          </p:cNvCxnSpPr>
          <p:nvPr/>
        </p:nvCxnSpPr>
        <p:spPr>
          <a:xfrm flipV="1">
            <a:off x="1012859" y="2699488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1" idx="4"/>
          </p:cNvCxnSpPr>
          <p:nvPr/>
        </p:nvCxnSpPr>
        <p:spPr>
          <a:xfrm flipH="1" flipV="1">
            <a:off x="1012859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2" idx="4"/>
          </p:cNvCxnSpPr>
          <p:nvPr/>
        </p:nvCxnSpPr>
        <p:spPr>
          <a:xfrm flipV="1">
            <a:off x="1221937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7" idx="0"/>
            <a:endCxn id="13" idx="4"/>
          </p:cNvCxnSpPr>
          <p:nvPr/>
        </p:nvCxnSpPr>
        <p:spPr>
          <a:xfrm flipV="1">
            <a:off x="1221937" y="2699488"/>
            <a:ext cx="627235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14" idx="4"/>
          </p:cNvCxnSpPr>
          <p:nvPr/>
        </p:nvCxnSpPr>
        <p:spPr>
          <a:xfrm flipV="1">
            <a:off x="1221937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1" idx="4"/>
          </p:cNvCxnSpPr>
          <p:nvPr/>
        </p:nvCxnSpPr>
        <p:spPr>
          <a:xfrm flipH="1" flipV="1">
            <a:off x="1012859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2" idx="4"/>
          </p:cNvCxnSpPr>
          <p:nvPr/>
        </p:nvCxnSpPr>
        <p:spPr>
          <a:xfrm flipH="1" flipV="1">
            <a:off x="1221937" y="2699488"/>
            <a:ext cx="627235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3" idx="4"/>
          </p:cNvCxnSpPr>
          <p:nvPr/>
        </p:nvCxnSpPr>
        <p:spPr>
          <a:xfrm flipV="1">
            <a:off x="1849172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8" idx="0"/>
            <a:endCxn id="14" idx="4"/>
          </p:cNvCxnSpPr>
          <p:nvPr/>
        </p:nvCxnSpPr>
        <p:spPr>
          <a:xfrm flipV="1">
            <a:off x="1849172" y="2699488"/>
            <a:ext cx="209078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endCxn id="11" idx="4"/>
          </p:cNvCxnSpPr>
          <p:nvPr/>
        </p:nvCxnSpPr>
        <p:spPr>
          <a:xfrm flipH="1" flipV="1">
            <a:off x="1012859" y="2699488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2" idx="4"/>
          </p:cNvCxnSpPr>
          <p:nvPr/>
        </p:nvCxnSpPr>
        <p:spPr>
          <a:xfrm flipH="1" flipV="1">
            <a:off x="1221937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3" idx="4"/>
          </p:cNvCxnSpPr>
          <p:nvPr/>
        </p:nvCxnSpPr>
        <p:spPr>
          <a:xfrm flipH="1" flipV="1">
            <a:off x="1849172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9" idx="0"/>
            <a:endCxn id="14" idx="4"/>
          </p:cNvCxnSpPr>
          <p:nvPr/>
        </p:nvCxnSpPr>
        <p:spPr>
          <a:xfrm flipV="1">
            <a:off x="2058250" y="2699488"/>
            <a:ext cx="0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/>
          <p:cNvSpPr/>
          <p:nvPr/>
        </p:nvSpPr>
        <p:spPr>
          <a:xfrm>
            <a:off x="1431909" y="2043642"/>
            <a:ext cx="155469" cy="1554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56" name="직선 화살표 연결선 55"/>
          <p:cNvCxnSpPr>
            <a:stCxn id="55" idx="4"/>
            <a:endCxn id="11" idx="0"/>
          </p:cNvCxnSpPr>
          <p:nvPr/>
        </p:nvCxnSpPr>
        <p:spPr>
          <a:xfrm flipH="1">
            <a:off x="1012859" y="2199111"/>
            <a:ext cx="496784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55" idx="4"/>
            <a:endCxn id="12" idx="0"/>
          </p:cNvCxnSpPr>
          <p:nvPr/>
        </p:nvCxnSpPr>
        <p:spPr>
          <a:xfrm flipH="1">
            <a:off x="1221937" y="2199111"/>
            <a:ext cx="287706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5" idx="4"/>
            <a:endCxn id="13" idx="0"/>
          </p:cNvCxnSpPr>
          <p:nvPr/>
        </p:nvCxnSpPr>
        <p:spPr>
          <a:xfrm>
            <a:off x="1509643" y="2199111"/>
            <a:ext cx="339529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5" idx="4"/>
            <a:endCxn id="14" idx="0"/>
          </p:cNvCxnSpPr>
          <p:nvPr/>
        </p:nvCxnSpPr>
        <p:spPr>
          <a:xfrm>
            <a:off x="1509643" y="2199111"/>
            <a:ext cx="548607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/>
          <p:cNvSpPr/>
          <p:nvPr/>
        </p:nvSpPr>
        <p:spPr>
          <a:xfrm>
            <a:off x="1375059" y="1986459"/>
            <a:ext cx="280783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9725" y="3763174"/>
            <a:ext cx="511660" cy="5116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2" name="모서리가 둥근 직사각형 61"/>
          <p:cNvSpPr/>
          <p:nvPr/>
        </p:nvSpPr>
        <p:spPr>
          <a:xfrm>
            <a:off x="2677401" y="4937704"/>
            <a:ext cx="1391521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3" name="타원 62"/>
          <p:cNvSpPr/>
          <p:nvPr/>
        </p:nvSpPr>
        <p:spPr>
          <a:xfrm>
            <a:off x="2735141" y="500699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4" name="타원 63"/>
          <p:cNvSpPr/>
          <p:nvPr/>
        </p:nvSpPr>
        <p:spPr>
          <a:xfrm>
            <a:off x="2960325" y="500699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5" name="타원 64"/>
          <p:cNvSpPr/>
          <p:nvPr/>
        </p:nvSpPr>
        <p:spPr>
          <a:xfrm>
            <a:off x="3635876" y="500699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6" name="타원 65"/>
          <p:cNvSpPr/>
          <p:nvPr/>
        </p:nvSpPr>
        <p:spPr>
          <a:xfrm>
            <a:off x="3861060" y="500699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2677401" y="4521980"/>
            <a:ext cx="1391521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8" name="타원 67"/>
          <p:cNvSpPr/>
          <p:nvPr/>
        </p:nvSpPr>
        <p:spPr>
          <a:xfrm>
            <a:off x="2735141" y="4591268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9" name="타원 68"/>
          <p:cNvSpPr/>
          <p:nvPr/>
        </p:nvSpPr>
        <p:spPr>
          <a:xfrm>
            <a:off x="2960325" y="4591268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0" name="타원 69"/>
          <p:cNvSpPr/>
          <p:nvPr/>
        </p:nvSpPr>
        <p:spPr>
          <a:xfrm>
            <a:off x="3635876" y="4591268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1" name="타원 70"/>
          <p:cNvSpPr/>
          <p:nvPr/>
        </p:nvSpPr>
        <p:spPr>
          <a:xfrm>
            <a:off x="3861060" y="4591268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2" name="모서리가 둥근 직사각형 71"/>
          <p:cNvSpPr/>
          <p:nvPr/>
        </p:nvSpPr>
        <p:spPr>
          <a:xfrm>
            <a:off x="2677401" y="5351555"/>
            <a:ext cx="1391521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3" name="타원 72"/>
          <p:cNvSpPr/>
          <p:nvPr/>
        </p:nvSpPr>
        <p:spPr>
          <a:xfrm>
            <a:off x="2735141" y="542084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4" name="타원 73"/>
          <p:cNvSpPr/>
          <p:nvPr/>
        </p:nvSpPr>
        <p:spPr>
          <a:xfrm>
            <a:off x="2960325" y="542084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5" name="타원 74"/>
          <p:cNvSpPr/>
          <p:nvPr/>
        </p:nvSpPr>
        <p:spPr>
          <a:xfrm>
            <a:off x="3635876" y="542084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6" name="타원 75"/>
          <p:cNvSpPr/>
          <p:nvPr/>
        </p:nvSpPr>
        <p:spPr>
          <a:xfrm>
            <a:off x="3861060" y="5420842"/>
            <a:ext cx="167444" cy="16744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77" name="직선 화살표 연결선 76"/>
          <p:cNvCxnSpPr>
            <a:stCxn id="73" idx="0"/>
            <a:endCxn id="63" idx="4"/>
          </p:cNvCxnSpPr>
          <p:nvPr/>
        </p:nvCxnSpPr>
        <p:spPr>
          <a:xfrm flipV="1">
            <a:off x="2818863" y="5174436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73" idx="0"/>
            <a:endCxn id="64" idx="4"/>
          </p:cNvCxnSpPr>
          <p:nvPr/>
        </p:nvCxnSpPr>
        <p:spPr>
          <a:xfrm flipV="1">
            <a:off x="2818863" y="5174436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73" idx="0"/>
            <a:endCxn id="65" idx="4"/>
          </p:cNvCxnSpPr>
          <p:nvPr/>
        </p:nvCxnSpPr>
        <p:spPr>
          <a:xfrm flipV="1">
            <a:off x="2818863" y="5174436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3" idx="0"/>
            <a:endCxn id="66" idx="4"/>
          </p:cNvCxnSpPr>
          <p:nvPr/>
        </p:nvCxnSpPr>
        <p:spPr>
          <a:xfrm flipV="1">
            <a:off x="2818863" y="5174436"/>
            <a:ext cx="1125919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4" idx="0"/>
            <a:endCxn id="63" idx="4"/>
          </p:cNvCxnSpPr>
          <p:nvPr/>
        </p:nvCxnSpPr>
        <p:spPr>
          <a:xfrm flipH="1" flipV="1">
            <a:off x="2818863" y="5174436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4" idx="0"/>
            <a:endCxn id="64" idx="4"/>
          </p:cNvCxnSpPr>
          <p:nvPr/>
        </p:nvCxnSpPr>
        <p:spPr>
          <a:xfrm flipV="1">
            <a:off x="3044047" y="5174436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4" idx="0"/>
            <a:endCxn id="65" idx="4"/>
          </p:cNvCxnSpPr>
          <p:nvPr/>
        </p:nvCxnSpPr>
        <p:spPr>
          <a:xfrm flipV="1">
            <a:off x="3044047" y="5174436"/>
            <a:ext cx="675551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4" idx="0"/>
            <a:endCxn id="66" idx="4"/>
          </p:cNvCxnSpPr>
          <p:nvPr/>
        </p:nvCxnSpPr>
        <p:spPr>
          <a:xfrm flipV="1">
            <a:off x="3044047" y="5174436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5" idx="0"/>
            <a:endCxn id="63" idx="4"/>
          </p:cNvCxnSpPr>
          <p:nvPr/>
        </p:nvCxnSpPr>
        <p:spPr>
          <a:xfrm flipH="1" flipV="1">
            <a:off x="2818863" y="5174436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5" idx="0"/>
            <a:endCxn id="64" idx="4"/>
          </p:cNvCxnSpPr>
          <p:nvPr/>
        </p:nvCxnSpPr>
        <p:spPr>
          <a:xfrm flipH="1" flipV="1">
            <a:off x="3044047" y="5174436"/>
            <a:ext cx="675551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5" idx="0"/>
            <a:endCxn id="65" idx="4"/>
          </p:cNvCxnSpPr>
          <p:nvPr/>
        </p:nvCxnSpPr>
        <p:spPr>
          <a:xfrm flipV="1">
            <a:off x="3719598" y="5174436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5" idx="0"/>
            <a:endCxn id="66" idx="4"/>
          </p:cNvCxnSpPr>
          <p:nvPr/>
        </p:nvCxnSpPr>
        <p:spPr>
          <a:xfrm flipV="1">
            <a:off x="3719598" y="5174436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6" idx="0"/>
            <a:endCxn id="63" idx="4"/>
          </p:cNvCxnSpPr>
          <p:nvPr/>
        </p:nvCxnSpPr>
        <p:spPr>
          <a:xfrm flipH="1" flipV="1">
            <a:off x="2818863" y="5174436"/>
            <a:ext cx="1125919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6" idx="0"/>
            <a:endCxn id="64" idx="4"/>
          </p:cNvCxnSpPr>
          <p:nvPr/>
        </p:nvCxnSpPr>
        <p:spPr>
          <a:xfrm flipH="1" flipV="1">
            <a:off x="3044047" y="5174436"/>
            <a:ext cx="900735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76" idx="0"/>
            <a:endCxn id="65" idx="4"/>
          </p:cNvCxnSpPr>
          <p:nvPr/>
        </p:nvCxnSpPr>
        <p:spPr>
          <a:xfrm flipH="1" flipV="1">
            <a:off x="3719598" y="5174436"/>
            <a:ext cx="225184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 flipV="1">
            <a:off x="4240075" y="5439109"/>
            <a:ext cx="0" cy="246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3194169" y="4888683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94" name="TextBox 93"/>
          <p:cNvSpPr txBox="1"/>
          <p:nvPr/>
        </p:nvSpPr>
        <p:spPr>
          <a:xfrm>
            <a:off x="3194169" y="4467082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95" name="TextBox 94"/>
          <p:cNvSpPr txBox="1"/>
          <p:nvPr/>
        </p:nvSpPr>
        <p:spPr>
          <a:xfrm>
            <a:off x="3194169" y="5304217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96" name="직선 화살표 연결선 95"/>
          <p:cNvCxnSpPr>
            <a:stCxn id="63" idx="0"/>
            <a:endCxn id="68" idx="4"/>
          </p:cNvCxnSpPr>
          <p:nvPr/>
        </p:nvCxnSpPr>
        <p:spPr>
          <a:xfrm flipV="1">
            <a:off x="2818863" y="4758712"/>
            <a:ext cx="0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>
            <a:endCxn id="69" idx="4"/>
          </p:cNvCxnSpPr>
          <p:nvPr/>
        </p:nvCxnSpPr>
        <p:spPr>
          <a:xfrm flipV="1">
            <a:off x="2818863" y="4758712"/>
            <a:ext cx="225184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stCxn id="63" idx="0"/>
            <a:endCxn id="70" idx="4"/>
          </p:cNvCxnSpPr>
          <p:nvPr/>
        </p:nvCxnSpPr>
        <p:spPr>
          <a:xfrm flipV="1">
            <a:off x="2818863" y="4758712"/>
            <a:ext cx="900735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endCxn id="71" idx="4"/>
          </p:cNvCxnSpPr>
          <p:nvPr/>
        </p:nvCxnSpPr>
        <p:spPr>
          <a:xfrm flipV="1">
            <a:off x="2818863" y="4758712"/>
            <a:ext cx="1125919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endCxn id="68" idx="4"/>
          </p:cNvCxnSpPr>
          <p:nvPr/>
        </p:nvCxnSpPr>
        <p:spPr>
          <a:xfrm flipH="1" flipV="1">
            <a:off x="2818863" y="4758712"/>
            <a:ext cx="225184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69" idx="4"/>
          </p:cNvCxnSpPr>
          <p:nvPr/>
        </p:nvCxnSpPr>
        <p:spPr>
          <a:xfrm flipV="1">
            <a:off x="3044047" y="4758712"/>
            <a:ext cx="0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stCxn id="64" idx="0"/>
            <a:endCxn id="70" idx="4"/>
          </p:cNvCxnSpPr>
          <p:nvPr/>
        </p:nvCxnSpPr>
        <p:spPr>
          <a:xfrm flipV="1">
            <a:off x="3044047" y="4758712"/>
            <a:ext cx="675551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endCxn id="71" idx="4"/>
          </p:cNvCxnSpPr>
          <p:nvPr/>
        </p:nvCxnSpPr>
        <p:spPr>
          <a:xfrm flipV="1">
            <a:off x="3044047" y="4758712"/>
            <a:ext cx="900735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endCxn id="68" idx="4"/>
          </p:cNvCxnSpPr>
          <p:nvPr/>
        </p:nvCxnSpPr>
        <p:spPr>
          <a:xfrm flipH="1" flipV="1">
            <a:off x="2818863" y="4758712"/>
            <a:ext cx="900735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69" idx="4"/>
          </p:cNvCxnSpPr>
          <p:nvPr/>
        </p:nvCxnSpPr>
        <p:spPr>
          <a:xfrm flipH="1" flipV="1">
            <a:off x="3044047" y="4758712"/>
            <a:ext cx="675551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0" idx="4"/>
          </p:cNvCxnSpPr>
          <p:nvPr/>
        </p:nvCxnSpPr>
        <p:spPr>
          <a:xfrm flipV="1">
            <a:off x="3719598" y="4758712"/>
            <a:ext cx="0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65" idx="0"/>
            <a:endCxn id="71" idx="4"/>
          </p:cNvCxnSpPr>
          <p:nvPr/>
        </p:nvCxnSpPr>
        <p:spPr>
          <a:xfrm flipV="1">
            <a:off x="3719598" y="4758712"/>
            <a:ext cx="225184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endCxn id="68" idx="4"/>
          </p:cNvCxnSpPr>
          <p:nvPr/>
        </p:nvCxnSpPr>
        <p:spPr>
          <a:xfrm flipH="1" flipV="1">
            <a:off x="2818863" y="4758712"/>
            <a:ext cx="1125919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endCxn id="69" idx="4"/>
          </p:cNvCxnSpPr>
          <p:nvPr/>
        </p:nvCxnSpPr>
        <p:spPr>
          <a:xfrm flipH="1" flipV="1">
            <a:off x="3044047" y="4758712"/>
            <a:ext cx="900735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0" idx="4"/>
          </p:cNvCxnSpPr>
          <p:nvPr/>
        </p:nvCxnSpPr>
        <p:spPr>
          <a:xfrm flipH="1" flipV="1">
            <a:off x="3719598" y="4758712"/>
            <a:ext cx="225184" cy="246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/>
          <p:nvPr/>
        </p:nvCxnSpPr>
        <p:spPr>
          <a:xfrm flipV="1">
            <a:off x="4240075" y="5023385"/>
            <a:ext cx="0" cy="248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4064374" y="5857779"/>
            <a:ext cx="1064245" cy="70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모서리가 둥근 직사각형 112"/>
          <p:cNvSpPr/>
          <p:nvPr/>
        </p:nvSpPr>
        <p:spPr>
          <a:xfrm>
            <a:off x="2801540" y="5946068"/>
            <a:ext cx="1143243" cy="3002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4" name="타원 113"/>
          <p:cNvSpPr/>
          <p:nvPr/>
        </p:nvSpPr>
        <p:spPr>
          <a:xfrm>
            <a:off x="2844847" y="6015356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5" name="타원 114"/>
          <p:cNvSpPr/>
          <p:nvPr/>
        </p:nvSpPr>
        <p:spPr>
          <a:xfrm>
            <a:off x="3070031" y="6015356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6" name="타원 115"/>
          <p:cNvSpPr/>
          <p:nvPr/>
        </p:nvSpPr>
        <p:spPr>
          <a:xfrm>
            <a:off x="3513284" y="6015356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7" name="타원 116"/>
          <p:cNvSpPr/>
          <p:nvPr/>
        </p:nvSpPr>
        <p:spPr>
          <a:xfrm>
            <a:off x="3738468" y="6015356"/>
            <a:ext cx="167444" cy="167444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8" name="TextBox 117"/>
          <p:cNvSpPr txBox="1"/>
          <p:nvPr/>
        </p:nvSpPr>
        <p:spPr>
          <a:xfrm>
            <a:off x="3194169" y="5898730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119" name="직선 화살표 연결선 118"/>
          <p:cNvCxnSpPr>
            <a:stCxn id="114" idx="0"/>
            <a:endCxn id="73" idx="4"/>
          </p:cNvCxnSpPr>
          <p:nvPr/>
        </p:nvCxnSpPr>
        <p:spPr>
          <a:xfrm flipH="1" flipV="1">
            <a:off x="2818863" y="5588287"/>
            <a:ext cx="109706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>
            <a:stCxn id="114" idx="0"/>
            <a:endCxn id="74" idx="4"/>
          </p:cNvCxnSpPr>
          <p:nvPr/>
        </p:nvCxnSpPr>
        <p:spPr>
          <a:xfrm flipV="1">
            <a:off x="2928570" y="5588287"/>
            <a:ext cx="115477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114" idx="0"/>
            <a:endCxn id="75" idx="4"/>
          </p:cNvCxnSpPr>
          <p:nvPr/>
        </p:nvCxnSpPr>
        <p:spPr>
          <a:xfrm flipV="1">
            <a:off x="2928570" y="5588287"/>
            <a:ext cx="791029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4" idx="0"/>
            <a:endCxn id="76" idx="4"/>
          </p:cNvCxnSpPr>
          <p:nvPr/>
        </p:nvCxnSpPr>
        <p:spPr>
          <a:xfrm flipV="1">
            <a:off x="2928570" y="5588287"/>
            <a:ext cx="1016213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5" idx="0"/>
            <a:endCxn id="73" idx="4"/>
          </p:cNvCxnSpPr>
          <p:nvPr/>
        </p:nvCxnSpPr>
        <p:spPr>
          <a:xfrm flipH="1" flipV="1">
            <a:off x="2818863" y="5588287"/>
            <a:ext cx="334890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5" idx="0"/>
            <a:endCxn id="74" idx="4"/>
          </p:cNvCxnSpPr>
          <p:nvPr/>
        </p:nvCxnSpPr>
        <p:spPr>
          <a:xfrm flipH="1" flipV="1">
            <a:off x="3044047" y="5588287"/>
            <a:ext cx="109706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5" idx="0"/>
            <a:endCxn id="75" idx="4"/>
          </p:cNvCxnSpPr>
          <p:nvPr/>
        </p:nvCxnSpPr>
        <p:spPr>
          <a:xfrm flipV="1">
            <a:off x="3153753" y="5588287"/>
            <a:ext cx="565845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5" idx="0"/>
            <a:endCxn id="76" idx="4"/>
          </p:cNvCxnSpPr>
          <p:nvPr/>
        </p:nvCxnSpPr>
        <p:spPr>
          <a:xfrm flipV="1">
            <a:off x="3153753" y="5588287"/>
            <a:ext cx="791029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6" idx="0"/>
            <a:endCxn id="73" idx="4"/>
          </p:cNvCxnSpPr>
          <p:nvPr/>
        </p:nvCxnSpPr>
        <p:spPr>
          <a:xfrm flipH="1" flipV="1">
            <a:off x="2818863" y="5588287"/>
            <a:ext cx="778144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6" idx="0"/>
            <a:endCxn id="74" idx="4"/>
          </p:cNvCxnSpPr>
          <p:nvPr/>
        </p:nvCxnSpPr>
        <p:spPr>
          <a:xfrm flipH="1" flipV="1">
            <a:off x="3044047" y="5588287"/>
            <a:ext cx="552960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16" idx="0"/>
            <a:endCxn id="75" idx="4"/>
          </p:cNvCxnSpPr>
          <p:nvPr/>
        </p:nvCxnSpPr>
        <p:spPr>
          <a:xfrm flipV="1">
            <a:off x="3597007" y="5588287"/>
            <a:ext cx="122592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16" idx="0"/>
            <a:endCxn id="76" idx="4"/>
          </p:cNvCxnSpPr>
          <p:nvPr/>
        </p:nvCxnSpPr>
        <p:spPr>
          <a:xfrm flipV="1">
            <a:off x="3597007" y="5588287"/>
            <a:ext cx="347775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17" idx="0"/>
            <a:endCxn id="73" idx="4"/>
          </p:cNvCxnSpPr>
          <p:nvPr/>
        </p:nvCxnSpPr>
        <p:spPr>
          <a:xfrm flipH="1" flipV="1">
            <a:off x="2818863" y="5588287"/>
            <a:ext cx="1003327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17" idx="0"/>
            <a:endCxn id="74" idx="4"/>
          </p:cNvCxnSpPr>
          <p:nvPr/>
        </p:nvCxnSpPr>
        <p:spPr>
          <a:xfrm flipH="1" flipV="1">
            <a:off x="3044047" y="5588287"/>
            <a:ext cx="778144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17" idx="0"/>
            <a:endCxn id="75" idx="4"/>
          </p:cNvCxnSpPr>
          <p:nvPr/>
        </p:nvCxnSpPr>
        <p:spPr>
          <a:xfrm flipH="1" flipV="1">
            <a:off x="3719598" y="5588287"/>
            <a:ext cx="102592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17" idx="0"/>
            <a:endCxn id="76" idx="4"/>
          </p:cNvCxnSpPr>
          <p:nvPr/>
        </p:nvCxnSpPr>
        <p:spPr>
          <a:xfrm flipV="1">
            <a:off x="3822191" y="5588287"/>
            <a:ext cx="122592" cy="427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3194169" y="5892898"/>
            <a:ext cx="34090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3006" y="3770453"/>
            <a:ext cx="557722" cy="5577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7" name="직사각형 136"/>
          <p:cNvSpPr/>
          <p:nvPr/>
        </p:nvSpPr>
        <p:spPr>
          <a:xfrm>
            <a:off x="4459061" y="5736508"/>
            <a:ext cx="4187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p</a:t>
            </a:r>
            <a:r>
              <a:rPr lang="en-US" altLang="ko-KR" sz="1200" dirty="0" smtClean="0">
                <a:solidFill>
                  <a:srgbClr val="FF0000"/>
                </a:solidFill>
              </a:rPr>
              <a:t>(z)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138" name="직선 화살표 연결선 137"/>
          <p:cNvCxnSpPr>
            <a:endCxn id="68" idx="0"/>
          </p:cNvCxnSpPr>
          <p:nvPr/>
        </p:nvCxnSpPr>
        <p:spPr>
          <a:xfrm flipH="1">
            <a:off x="2818863" y="4334175"/>
            <a:ext cx="572698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/>
          <p:cNvCxnSpPr>
            <a:endCxn id="69" idx="0"/>
          </p:cNvCxnSpPr>
          <p:nvPr/>
        </p:nvCxnSpPr>
        <p:spPr>
          <a:xfrm flipH="1">
            <a:off x="3044047" y="4334175"/>
            <a:ext cx="347515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>
            <a:endCxn id="70" idx="0"/>
          </p:cNvCxnSpPr>
          <p:nvPr/>
        </p:nvCxnSpPr>
        <p:spPr>
          <a:xfrm>
            <a:off x="3391562" y="4334175"/>
            <a:ext cx="328037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endCxn id="71" idx="0"/>
          </p:cNvCxnSpPr>
          <p:nvPr/>
        </p:nvCxnSpPr>
        <p:spPr>
          <a:xfrm>
            <a:off x="3391562" y="4334175"/>
            <a:ext cx="553221" cy="25709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모서리가 둥근 직사각형 141"/>
          <p:cNvSpPr/>
          <p:nvPr/>
        </p:nvSpPr>
        <p:spPr>
          <a:xfrm>
            <a:off x="2738956" y="2865678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3" name="타원 142"/>
          <p:cNvSpPr/>
          <p:nvPr/>
        </p:nvSpPr>
        <p:spPr>
          <a:xfrm>
            <a:off x="2792566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4" name="타원 143"/>
          <p:cNvSpPr/>
          <p:nvPr/>
        </p:nvSpPr>
        <p:spPr>
          <a:xfrm>
            <a:off x="3001644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5" name="타원 144"/>
          <p:cNvSpPr/>
          <p:nvPr/>
        </p:nvSpPr>
        <p:spPr>
          <a:xfrm>
            <a:off x="3628879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6" name="타원 145"/>
          <p:cNvSpPr/>
          <p:nvPr/>
        </p:nvSpPr>
        <p:spPr>
          <a:xfrm>
            <a:off x="3837958" y="2930010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2738956" y="2479687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8" name="타원 147"/>
          <p:cNvSpPr/>
          <p:nvPr/>
        </p:nvSpPr>
        <p:spPr>
          <a:xfrm>
            <a:off x="2792566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9" name="타원 148"/>
          <p:cNvSpPr/>
          <p:nvPr/>
        </p:nvSpPr>
        <p:spPr>
          <a:xfrm>
            <a:off x="3001644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0" name="타원 149"/>
          <p:cNvSpPr/>
          <p:nvPr/>
        </p:nvSpPr>
        <p:spPr>
          <a:xfrm>
            <a:off x="3628879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1" name="타원 150"/>
          <p:cNvSpPr/>
          <p:nvPr/>
        </p:nvSpPr>
        <p:spPr>
          <a:xfrm>
            <a:off x="3837958" y="2544019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2" name="모서리가 둥근 직사각형 151"/>
          <p:cNvSpPr/>
          <p:nvPr/>
        </p:nvSpPr>
        <p:spPr>
          <a:xfrm>
            <a:off x="2738956" y="3249930"/>
            <a:ext cx="1291997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3" name="타원 152"/>
          <p:cNvSpPr/>
          <p:nvPr/>
        </p:nvSpPr>
        <p:spPr>
          <a:xfrm>
            <a:off x="2792566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4" name="타원 153"/>
          <p:cNvSpPr/>
          <p:nvPr/>
        </p:nvSpPr>
        <p:spPr>
          <a:xfrm>
            <a:off x="3001644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5" name="타원 154"/>
          <p:cNvSpPr/>
          <p:nvPr/>
        </p:nvSpPr>
        <p:spPr>
          <a:xfrm>
            <a:off x="3628879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6" name="타원 155"/>
          <p:cNvSpPr/>
          <p:nvPr/>
        </p:nvSpPr>
        <p:spPr>
          <a:xfrm>
            <a:off x="3837958" y="3314262"/>
            <a:ext cx="155469" cy="15546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57" name="직선 화살표 연결선 156"/>
          <p:cNvCxnSpPr>
            <a:stCxn id="153" idx="0"/>
            <a:endCxn id="143" idx="4"/>
          </p:cNvCxnSpPr>
          <p:nvPr/>
        </p:nvCxnSpPr>
        <p:spPr>
          <a:xfrm flipV="1">
            <a:off x="2870301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/>
          <p:cNvCxnSpPr>
            <a:stCxn id="153" idx="0"/>
            <a:endCxn id="144" idx="4"/>
          </p:cNvCxnSpPr>
          <p:nvPr/>
        </p:nvCxnSpPr>
        <p:spPr>
          <a:xfrm flipV="1">
            <a:off x="2870301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>
            <a:stCxn id="153" idx="0"/>
            <a:endCxn id="145" idx="4"/>
          </p:cNvCxnSpPr>
          <p:nvPr/>
        </p:nvCxnSpPr>
        <p:spPr>
          <a:xfrm flipV="1">
            <a:off x="2870301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53" idx="0"/>
            <a:endCxn id="146" idx="4"/>
          </p:cNvCxnSpPr>
          <p:nvPr/>
        </p:nvCxnSpPr>
        <p:spPr>
          <a:xfrm flipV="1">
            <a:off x="2870301" y="3085479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154" idx="0"/>
            <a:endCxn id="143" idx="4"/>
          </p:cNvCxnSpPr>
          <p:nvPr/>
        </p:nvCxnSpPr>
        <p:spPr>
          <a:xfrm flipH="1" flipV="1">
            <a:off x="2870301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154" idx="0"/>
            <a:endCxn id="144" idx="4"/>
          </p:cNvCxnSpPr>
          <p:nvPr/>
        </p:nvCxnSpPr>
        <p:spPr>
          <a:xfrm flipV="1">
            <a:off x="3079379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54" idx="0"/>
            <a:endCxn id="145" idx="4"/>
          </p:cNvCxnSpPr>
          <p:nvPr/>
        </p:nvCxnSpPr>
        <p:spPr>
          <a:xfrm flipV="1">
            <a:off x="3079379" y="3085479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stCxn id="154" idx="0"/>
            <a:endCxn id="146" idx="4"/>
          </p:cNvCxnSpPr>
          <p:nvPr/>
        </p:nvCxnSpPr>
        <p:spPr>
          <a:xfrm flipV="1">
            <a:off x="3079379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stCxn id="155" idx="0"/>
            <a:endCxn id="143" idx="4"/>
          </p:cNvCxnSpPr>
          <p:nvPr/>
        </p:nvCxnSpPr>
        <p:spPr>
          <a:xfrm flipH="1" flipV="1">
            <a:off x="2870301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155" idx="0"/>
            <a:endCxn id="144" idx="4"/>
          </p:cNvCxnSpPr>
          <p:nvPr/>
        </p:nvCxnSpPr>
        <p:spPr>
          <a:xfrm flipH="1" flipV="1">
            <a:off x="3079379" y="3085479"/>
            <a:ext cx="627235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>
            <a:stCxn id="155" idx="0"/>
            <a:endCxn id="145" idx="4"/>
          </p:cNvCxnSpPr>
          <p:nvPr/>
        </p:nvCxnSpPr>
        <p:spPr>
          <a:xfrm flipV="1">
            <a:off x="3706614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>
            <a:stCxn id="155" idx="0"/>
            <a:endCxn id="146" idx="4"/>
          </p:cNvCxnSpPr>
          <p:nvPr/>
        </p:nvCxnSpPr>
        <p:spPr>
          <a:xfrm flipV="1">
            <a:off x="3706614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>
            <a:stCxn id="156" idx="0"/>
            <a:endCxn id="143" idx="4"/>
          </p:cNvCxnSpPr>
          <p:nvPr/>
        </p:nvCxnSpPr>
        <p:spPr>
          <a:xfrm flipH="1" flipV="1">
            <a:off x="2870301" y="3085479"/>
            <a:ext cx="1045392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>
            <a:stCxn id="156" idx="0"/>
            <a:endCxn id="144" idx="4"/>
          </p:cNvCxnSpPr>
          <p:nvPr/>
        </p:nvCxnSpPr>
        <p:spPr>
          <a:xfrm flipH="1" flipV="1">
            <a:off x="3079379" y="3085479"/>
            <a:ext cx="836313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>
            <a:stCxn id="156" idx="0"/>
            <a:endCxn id="145" idx="4"/>
          </p:cNvCxnSpPr>
          <p:nvPr/>
        </p:nvCxnSpPr>
        <p:spPr>
          <a:xfrm flipH="1" flipV="1">
            <a:off x="3706614" y="3085479"/>
            <a:ext cx="209078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156" idx="0"/>
            <a:endCxn id="146" idx="4"/>
          </p:cNvCxnSpPr>
          <p:nvPr/>
        </p:nvCxnSpPr>
        <p:spPr>
          <a:xfrm flipV="1">
            <a:off x="3915692" y="3085479"/>
            <a:ext cx="0" cy="228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/>
          <p:cNvSpPr txBox="1"/>
          <p:nvPr/>
        </p:nvSpPr>
        <p:spPr>
          <a:xfrm>
            <a:off x="3218765" y="2820163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174" name="TextBox 173"/>
          <p:cNvSpPr txBox="1"/>
          <p:nvPr/>
        </p:nvSpPr>
        <p:spPr>
          <a:xfrm>
            <a:off x="3218765" y="2428716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sp>
        <p:nvSpPr>
          <p:cNvPr id="175" name="TextBox 174"/>
          <p:cNvSpPr txBox="1"/>
          <p:nvPr/>
        </p:nvSpPr>
        <p:spPr>
          <a:xfrm>
            <a:off x="3218765" y="3205977"/>
            <a:ext cx="31652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…</a:t>
            </a:r>
            <a:endParaRPr lang="ko-KR" altLang="en-US" sz="1600" dirty="0"/>
          </a:p>
        </p:txBody>
      </p:sp>
      <p:cxnSp>
        <p:nvCxnSpPr>
          <p:cNvPr id="176" name="직선 화살표 연결선 175"/>
          <p:cNvCxnSpPr>
            <a:endCxn id="148" idx="4"/>
          </p:cNvCxnSpPr>
          <p:nvPr/>
        </p:nvCxnSpPr>
        <p:spPr>
          <a:xfrm flipV="1">
            <a:off x="2870301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/>
          <p:cNvCxnSpPr>
            <a:endCxn id="149" idx="4"/>
          </p:cNvCxnSpPr>
          <p:nvPr/>
        </p:nvCxnSpPr>
        <p:spPr>
          <a:xfrm flipV="1">
            <a:off x="2870301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>
            <a:stCxn id="143" idx="0"/>
            <a:endCxn id="150" idx="4"/>
          </p:cNvCxnSpPr>
          <p:nvPr/>
        </p:nvCxnSpPr>
        <p:spPr>
          <a:xfrm flipV="1">
            <a:off x="2870301" y="2699488"/>
            <a:ext cx="836313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endCxn id="151" idx="4"/>
          </p:cNvCxnSpPr>
          <p:nvPr/>
        </p:nvCxnSpPr>
        <p:spPr>
          <a:xfrm flipV="1">
            <a:off x="2870301" y="2699488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endCxn id="148" idx="4"/>
          </p:cNvCxnSpPr>
          <p:nvPr/>
        </p:nvCxnSpPr>
        <p:spPr>
          <a:xfrm flipH="1" flipV="1">
            <a:off x="2870301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endCxn id="149" idx="4"/>
          </p:cNvCxnSpPr>
          <p:nvPr/>
        </p:nvCxnSpPr>
        <p:spPr>
          <a:xfrm flipV="1">
            <a:off x="3079379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stCxn id="144" idx="0"/>
            <a:endCxn id="150" idx="4"/>
          </p:cNvCxnSpPr>
          <p:nvPr/>
        </p:nvCxnSpPr>
        <p:spPr>
          <a:xfrm flipV="1">
            <a:off x="3079379" y="2699488"/>
            <a:ext cx="627235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endCxn id="151" idx="4"/>
          </p:cNvCxnSpPr>
          <p:nvPr/>
        </p:nvCxnSpPr>
        <p:spPr>
          <a:xfrm flipV="1">
            <a:off x="3079379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>
            <a:endCxn id="148" idx="4"/>
          </p:cNvCxnSpPr>
          <p:nvPr/>
        </p:nvCxnSpPr>
        <p:spPr>
          <a:xfrm flipH="1" flipV="1">
            <a:off x="2870301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endCxn id="149" idx="4"/>
          </p:cNvCxnSpPr>
          <p:nvPr/>
        </p:nvCxnSpPr>
        <p:spPr>
          <a:xfrm flipH="1" flipV="1">
            <a:off x="3079379" y="2699488"/>
            <a:ext cx="627235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endCxn id="150" idx="4"/>
          </p:cNvCxnSpPr>
          <p:nvPr/>
        </p:nvCxnSpPr>
        <p:spPr>
          <a:xfrm flipV="1">
            <a:off x="3706614" y="2699488"/>
            <a:ext cx="0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stCxn id="145" idx="0"/>
            <a:endCxn id="151" idx="4"/>
          </p:cNvCxnSpPr>
          <p:nvPr/>
        </p:nvCxnSpPr>
        <p:spPr>
          <a:xfrm flipV="1">
            <a:off x="3706614" y="2699488"/>
            <a:ext cx="209078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>
            <a:endCxn id="148" idx="4"/>
          </p:cNvCxnSpPr>
          <p:nvPr/>
        </p:nvCxnSpPr>
        <p:spPr>
          <a:xfrm flipH="1" flipV="1">
            <a:off x="2870301" y="2699488"/>
            <a:ext cx="1045392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endCxn id="149" idx="4"/>
          </p:cNvCxnSpPr>
          <p:nvPr/>
        </p:nvCxnSpPr>
        <p:spPr>
          <a:xfrm flipH="1" flipV="1">
            <a:off x="3079379" y="2699488"/>
            <a:ext cx="836313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>
            <a:endCxn id="150" idx="4"/>
          </p:cNvCxnSpPr>
          <p:nvPr/>
        </p:nvCxnSpPr>
        <p:spPr>
          <a:xfrm flipH="1" flipV="1">
            <a:off x="3706614" y="2699488"/>
            <a:ext cx="209078" cy="22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>
            <a:stCxn id="146" idx="0"/>
            <a:endCxn id="151" idx="4"/>
          </p:cNvCxnSpPr>
          <p:nvPr/>
        </p:nvCxnSpPr>
        <p:spPr>
          <a:xfrm flipV="1">
            <a:off x="3915692" y="2699488"/>
            <a:ext cx="0" cy="230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타원 191"/>
          <p:cNvSpPr/>
          <p:nvPr/>
        </p:nvSpPr>
        <p:spPr>
          <a:xfrm>
            <a:off x="3289351" y="2043642"/>
            <a:ext cx="155469" cy="1554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93" name="직선 화살표 연결선 192"/>
          <p:cNvCxnSpPr>
            <a:stCxn id="192" idx="4"/>
            <a:endCxn id="148" idx="0"/>
          </p:cNvCxnSpPr>
          <p:nvPr/>
        </p:nvCxnSpPr>
        <p:spPr>
          <a:xfrm flipH="1">
            <a:off x="2870301" y="2199111"/>
            <a:ext cx="496784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화살표 연결선 193"/>
          <p:cNvCxnSpPr>
            <a:stCxn id="192" idx="4"/>
            <a:endCxn id="149" idx="0"/>
          </p:cNvCxnSpPr>
          <p:nvPr/>
        </p:nvCxnSpPr>
        <p:spPr>
          <a:xfrm flipH="1">
            <a:off x="3079379" y="2199111"/>
            <a:ext cx="287706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>
            <a:stCxn id="192" idx="4"/>
            <a:endCxn id="150" idx="0"/>
          </p:cNvCxnSpPr>
          <p:nvPr/>
        </p:nvCxnSpPr>
        <p:spPr>
          <a:xfrm>
            <a:off x="3367085" y="2199111"/>
            <a:ext cx="339529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>
            <a:stCxn id="192" idx="4"/>
            <a:endCxn id="151" idx="0"/>
          </p:cNvCxnSpPr>
          <p:nvPr/>
        </p:nvCxnSpPr>
        <p:spPr>
          <a:xfrm>
            <a:off x="3367085" y="2199111"/>
            <a:ext cx="548607" cy="344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모서리가 둥근 직사각형 196"/>
          <p:cNvSpPr/>
          <p:nvPr/>
        </p:nvSpPr>
        <p:spPr>
          <a:xfrm>
            <a:off x="3232501" y="1986459"/>
            <a:ext cx="280783" cy="278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98" name="직선 화살표 연결선 197"/>
          <p:cNvCxnSpPr>
            <a:stCxn id="61" idx="0"/>
            <a:endCxn id="16" idx="4"/>
          </p:cNvCxnSpPr>
          <p:nvPr/>
        </p:nvCxnSpPr>
        <p:spPr>
          <a:xfrm flipH="1" flipV="1">
            <a:off x="1012859" y="3469731"/>
            <a:ext cx="522696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/>
          <p:cNvCxnSpPr>
            <a:stCxn id="61" idx="0"/>
            <a:endCxn id="17" idx="4"/>
          </p:cNvCxnSpPr>
          <p:nvPr/>
        </p:nvCxnSpPr>
        <p:spPr>
          <a:xfrm flipH="1" flipV="1">
            <a:off x="1221937" y="3469731"/>
            <a:ext cx="313618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/>
          <p:cNvCxnSpPr>
            <a:stCxn id="61" idx="0"/>
            <a:endCxn id="18" idx="4"/>
          </p:cNvCxnSpPr>
          <p:nvPr/>
        </p:nvCxnSpPr>
        <p:spPr>
          <a:xfrm flipV="1">
            <a:off x="1535555" y="3469731"/>
            <a:ext cx="313617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>
            <a:stCxn id="61" idx="0"/>
            <a:endCxn id="19" idx="4"/>
          </p:cNvCxnSpPr>
          <p:nvPr/>
        </p:nvCxnSpPr>
        <p:spPr>
          <a:xfrm flipV="1">
            <a:off x="1535555" y="3469731"/>
            <a:ext cx="522696" cy="293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>
            <a:stCxn id="136" idx="0"/>
            <a:endCxn id="153" idx="4"/>
          </p:cNvCxnSpPr>
          <p:nvPr/>
        </p:nvCxnSpPr>
        <p:spPr>
          <a:xfrm flipH="1" flipV="1">
            <a:off x="2870301" y="3469731"/>
            <a:ext cx="531566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/>
          <p:cNvCxnSpPr>
            <a:stCxn id="136" idx="0"/>
            <a:endCxn id="154" idx="4"/>
          </p:cNvCxnSpPr>
          <p:nvPr/>
        </p:nvCxnSpPr>
        <p:spPr>
          <a:xfrm flipH="1" flipV="1">
            <a:off x="3079379" y="3469731"/>
            <a:ext cx="322488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136" idx="0"/>
            <a:endCxn id="155" idx="4"/>
          </p:cNvCxnSpPr>
          <p:nvPr/>
        </p:nvCxnSpPr>
        <p:spPr>
          <a:xfrm flipV="1">
            <a:off x="3401867" y="3469731"/>
            <a:ext cx="304747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136" idx="0"/>
            <a:endCxn id="156" idx="4"/>
          </p:cNvCxnSpPr>
          <p:nvPr/>
        </p:nvCxnSpPr>
        <p:spPr>
          <a:xfrm flipV="1">
            <a:off x="3401867" y="3469731"/>
            <a:ext cx="513826" cy="300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직사각형 205"/>
          <p:cNvSpPr/>
          <p:nvPr/>
        </p:nvSpPr>
        <p:spPr>
          <a:xfrm>
            <a:off x="935124" y="1138920"/>
            <a:ext cx="2773317" cy="3930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Discriminative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D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07" name="직사각형 206"/>
          <p:cNvSpPr/>
          <p:nvPr/>
        </p:nvSpPr>
        <p:spPr>
          <a:xfrm>
            <a:off x="4581062" y="4521961"/>
            <a:ext cx="2447154" cy="3930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Generative Model </a:t>
            </a:r>
            <a:r>
              <a:rPr lang="en-US" altLang="ko-KR" b="1" i="1" dirty="0" smtClean="0">
                <a:solidFill>
                  <a:schemeClr val="tx1"/>
                </a:solidFill>
              </a:rPr>
              <a:t>G</a:t>
            </a:r>
            <a:endParaRPr lang="ko-KR" altLang="en-US" b="1" i="1" dirty="0">
              <a:solidFill>
                <a:schemeClr val="tx1"/>
              </a:solidFill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3811153" y="1124744"/>
            <a:ext cx="4531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Try to classify the sample x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D(x)=0 when x from Data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D(x)=1 when x from G (generator)</a:t>
            </a:r>
            <a:endParaRPr lang="ko-KR" altLang="en-US" dirty="0"/>
          </a:p>
        </p:txBody>
      </p:sp>
      <p:sp>
        <p:nvSpPr>
          <p:cNvPr id="209" name="TextBox 208"/>
          <p:cNvSpPr txBox="1"/>
          <p:nvPr/>
        </p:nvSpPr>
        <p:spPr>
          <a:xfrm>
            <a:off x="1261251" y="1620700"/>
            <a:ext cx="51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10" name="TextBox 209"/>
          <p:cNvSpPr txBox="1"/>
          <p:nvPr/>
        </p:nvSpPr>
        <p:spPr>
          <a:xfrm>
            <a:off x="3138966" y="1620700"/>
            <a:ext cx="51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211" name="직사각형 210"/>
          <p:cNvSpPr/>
          <p:nvPr/>
        </p:nvSpPr>
        <p:spPr>
          <a:xfrm>
            <a:off x="1435812" y="5946173"/>
            <a:ext cx="12983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random noise z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4773924" y="4999467"/>
            <a:ext cx="3640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Try to generate sample x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ko-KR" dirty="0" smtClean="0"/>
              <a:t>As similar as the real data</a:t>
            </a:r>
            <a:endParaRPr lang="ko-KR" altLang="en-US" dirty="0"/>
          </a:p>
        </p:txBody>
      </p:sp>
      <p:sp>
        <p:nvSpPr>
          <p:cNvPr id="213" name="직사각형 212"/>
          <p:cNvSpPr/>
          <p:nvPr/>
        </p:nvSpPr>
        <p:spPr>
          <a:xfrm>
            <a:off x="148087" y="3741573"/>
            <a:ext cx="11057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sample </a:t>
            </a:r>
            <a:r>
              <a:rPr lang="en-US" altLang="ko-KR" dirty="0" smtClean="0">
                <a:solidFill>
                  <a:srgbClr val="FF0000"/>
                </a:solidFill>
              </a:rPr>
              <a:t>x</a:t>
            </a:r>
          </a:p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from data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4" name="직사각형 213"/>
          <p:cNvSpPr/>
          <p:nvPr/>
        </p:nvSpPr>
        <p:spPr>
          <a:xfrm>
            <a:off x="3759029" y="3716506"/>
            <a:ext cx="10118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sample </a:t>
            </a:r>
            <a:r>
              <a:rPr lang="en-US" altLang="ko-KR" dirty="0" smtClean="0">
                <a:solidFill>
                  <a:srgbClr val="FF0000"/>
                </a:solidFill>
              </a:rPr>
              <a:t>x</a:t>
            </a:r>
          </a:p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from </a:t>
            </a:r>
            <a:r>
              <a:rPr lang="en-US" altLang="ko-KR" b="1" i="1" dirty="0" smtClean="0">
                <a:solidFill>
                  <a:srgbClr val="FF0000"/>
                </a:solidFill>
              </a:rPr>
              <a:t>G</a:t>
            </a:r>
            <a:endParaRPr lang="ko-KR" altLang="en-US" b="1" i="1" dirty="0">
              <a:solidFill>
                <a:srgbClr val="FF0000"/>
              </a:solidFill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5128619" y="2584600"/>
            <a:ext cx="3080539" cy="92333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Differentiable </a:t>
            </a:r>
            <a:r>
              <a:rPr lang="en-US" altLang="ko-KR" dirty="0"/>
              <a:t>function represented by a multilayer perceptron with parameters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6239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5" fill="hold">
                      <p:stCondLst>
                        <p:cond delay="indefinite"/>
                      </p:stCondLst>
                      <p:childTnLst>
                        <p:par>
                          <p:cTn id="626" fill="hold">
                            <p:stCondLst>
                              <p:cond delay="0"/>
                            </p:stCondLst>
                            <p:childTnLst>
                              <p:par>
                                <p:cTn id="6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6" grpId="0"/>
      <p:bldP spid="37" grpId="0"/>
      <p:bldP spid="38" grpId="0"/>
      <p:bldP spid="55" grpId="0" animBg="1"/>
      <p:bldP spid="60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93" grpId="0"/>
      <p:bldP spid="94" grpId="0"/>
      <p:bldP spid="95" grpId="0"/>
      <p:bldP spid="113" grpId="0" animBg="1"/>
      <p:bldP spid="114" grpId="0" animBg="1"/>
      <p:bldP spid="115" grpId="0" animBg="1"/>
      <p:bldP spid="116" grpId="0" animBg="1"/>
      <p:bldP spid="117" grpId="0" animBg="1"/>
      <p:bldP spid="118" grpId="0"/>
      <p:bldP spid="135" grpId="0"/>
      <p:bldP spid="137" grpId="0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73" grpId="0"/>
      <p:bldP spid="174" grpId="0"/>
      <p:bldP spid="175" grpId="0"/>
      <p:bldP spid="192" grpId="0" animBg="1"/>
      <p:bldP spid="197" grpId="0" animBg="1"/>
      <p:bldP spid="206" grpId="0" animBg="1"/>
      <p:bldP spid="207" grpId="0" animBg="1"/>
      <p:bldP spid="208" grpId="0"/>
      <p:bldP spid="209" grpId="0"/>
      <p:bldP spid="210" grpId="0"/>
      <p:bldP spid="211" grpId="0"/>
      <p:bldP spid="212" grpId="0"/>
      <p:bldP spid="2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Generative Adversarial Network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1052736"/>
                <a:ext cx="9144000" cy="1524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2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ko-KR" altLang="en-US" sz="22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sz="2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ko-KR" sz="22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altLang="ko-KR" sz="22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sz="22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sz="2200" b="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en-US" altLang="ko-KR" sz="2200" dirty="0" smtClean="0">
                  <a:solidFill>
                    <a:schemeClr val="tx1"/>
                  </a:solidFill>
                </a:endParaRPr>
              </a:p>
              <a:p>
                <a:pPr algn="just"/>
                <a:endParaRPr lang="ko-KR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52736"/>
                <a:ext cx="9144000" cy="15242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모서리가 둥근 직사각형 5"/>
          <p:cNvSpPr/>
          <p:nvPr/>
        </p:nvSpPr>
        <p:spPr>
          <a:xfrm>
            <a:off x="458102" y="379306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" name="타원 6"/>
          <p:cNvSpPr/>
          <p:nvPr/>
        </p:nvSpPr>
        <p:spPr>
          <a:xfrm>
            <a:off x="49579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8" name="타원 7"/>
          <p:cNvSpPr/>
          <p:nvPr/>
        </p:nvSpPr>
        <p:spPr>
          <a:xfrm>
            <a:off x="64278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9" name="타원 8"/>
          <p:cNvSpPr/>
          <p:nvPr/>
        </p:nvSpPr>
        <p:spPr>
          <a:xfrm>
            <a:off x="1083772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0" name="타원 9"/>
          <p:cNvSpPr/>
          <p:nvPr/>
        </p:nvSpPr>
        <p:spPr>
          <a:xfrm>
            <a:off x="123076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58102" y="35216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2" name="타원 11"/>
          <p:cNvSpPr/>
          <p:nvPr/>
        </p:nvSpPr>
        <p:spPr>
          <a:xfrm>
            <a:off x="49579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3" name="타원 12"/>
          <p:cNvSpPr/>
          <p:nvPr/>
        </p:nvSpPr>
        <p:spPr>
          <a:xfrm>
            <a:off x="64278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" name="타원 13"/>
          <p:cNvSpPr/>
          <p:nvPr/>
        </p:nvSpPr>
        <p:spPr>
          <a:xfrm>
            <a:off x="1083772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" name="타원 14"/>
          <p:cNvSpPr/>
          <p:nvPr/>
        </p:nvSpPr>
        <p:spPr>
          <a:xfrm>
            <a:off x="123076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58102" y="4063214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7" name="타원 16"/>
          <p:cNvSpPr/>
          <p:nvPr/>
        </p:nvSpPr>
        <p:spPr>
          <a:xfrm>
            <a:off x="49579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8" name="타원 17"/>
          <p:cNvSpPr/>
          <p:nvPr/>
        </p:nvSpPr>
        <p:spPr>
          <a:xfrm>
            <a:off x="64278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9" name="타원 18"/>
          <p:cNvSpPr/>
          <p:nvPr/>
        </p:nvSpPr>
        <p:spPr>
          <a:xfrm>
            <a:off x="1083772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0" name="타원 19"/>
          <p:cNvSpPr/>
          <p:nvPr/>
        </p:nvSpPr>
        <p:spPr>
          <a:xfrm>
            <a:off x="123076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21" name="직선 화살표 연결선 20"/>
          <p:cNvCxnSpPr>
            <a:stCxn id="17" idx="0"/>
            <a:endCxn id="7" idx="4"/>
          </p:cNvCxnSpPr>
          <p:nvPr/>
        </p:nvCxnSpPr>
        <p:spPr>
          <a:xfrm flipV="1">
            <a:off x="550446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7" idx="0"/>
            <a:endCxn id="8" idx="4"/>
          </p:cNvCxnSpPr>
          <p:nvPr/>
        </p:nvCxnSpPr>
        <p:spPr>
          <a:xfrm flipV="1">
            <a:off x="550446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7" idx="0"/>
            <a:endCxn id="9" idx="4"/>
          </p:cNvCxnSpPr>
          <p:nvPr/>
        </p:nvCxnSpPr>
        <p:spPr>
          <a:xfrm flipV="1">
            <a:off x="550446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7" idx="0"/>
            <a:endCxn id="10" idx="4"/>
          </p:cNvCxnSpPr>
          <p:nvPr/>
        </p:nvCxnSpPr>
        <p:spPr>
          <a:xfrm flipV="1">
            <a:off x="550446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8" idx="0"/>
            <a:endCxn id="7" idx="4"/>
          </p:cNvCxnSpPr>
          <p:nvPr/>
        </p:nvCxnSpPr>
        <p:spPr>
          <a:xfrm flipH="1" flipV="1">
            <a:off x="550446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8" idx="0"/>
            <a:endCxn id="8" idx="4"/>
          </p:cNvCxnSpPr>
          <p:nvPr/>
        </p:nvCxnSpPr>
        <p:spPr>
          <a:xfrm flipV="1">
            <a:off x="697440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8" idx="0"/>
            <a:endCxn id="9" idx="4"/>
          </p:cNvCxnSpPr>
          <p:nvPr/>
        </p:nvCxnSpPr>
        <p:spPr>
          <a:xfrm flipV="1">
            <a:off x="697440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8" idx="0"/>
            <a:endCxn id="10" idx="4"/>
          </p:cNvCxnSpPr>
          <p:nvPr/>
        </p:nvCxnSpPr>
        <p:spPr>
          <a:xfrm flipV="1">
            <a:off x="697440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9" idx="0"/>
            <a:endCxn id="7" idx="4"/>
          </p:cNvCxnSpPr>
          <p:nvPr/>
        </p:nvCxnSpPr>
        <p:spPr>
          <a:xfrm flipH="1" flipV="1">
            <a:off x="550446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9" idx="0"/>
            <a:endCxn id="8" idx="4"/>
          </p:cNvCxnSpPr>
          <p:nvPr/>
        </p:nvCxnSpPr>
        <p:spPr>
          <a:xfrm flipH="1" flipV="1">
            <a:off x="697440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9" idx="0"/>
            <a:endCxn id="9" idx="4"/>
          </p:cNvCxnSpPr>
          <p:nvPr/>
        </p:nvCxnSpPr>
        <p:spPr>
          <a:xfrm flipV="1">
            <a:off x="1138425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9" idx="0"/>
            <a:endCxn id="10" idx="4"/>
          </p:cNvCxnSpPr>
          <p:nvPr/>
        </p:nvCxnSpPr>
        <p:spPr>
          <a:xfrm flipV="1">
            <a:off x="1138425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0" idx="0"/>
            <a:endCxn id="7" idx="4"/>
          </p:cNvCxnSpPr>
          <p:nvPr/>
        </p:nvCxnSpPr>
        <p:spPr>
          <a:xfrm flipH="1" flipV="1">
            <a:off x="550446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0" idx="0"/>
            <a:endCxn id="8" idx="4"/>
          </p:cNvCxnSpPr>
          <p:nvPr/>
        </p:nvCxnSpPr>
        <p:spPr>
          <a:xfrm flipH="1" flipV="1">
            <a:off x="697440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0" idx="0"/>
            <a:endCxn id="9" idx="4"/>
          </p:cNvCxnSpPr>
          <p:nvPr/>
        </p:nvCxnSpPr>
        <p:spPr>
          <a:xfrm flipH="1" flipV="1">
            <a:off x="1138425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0" idx="0"/>
            <a:endCxn id="10" idx="4"/>
          </p:cNvCxnSpPr>
          <p:nvPr/>
        </p:nvCxnSpPr>
        <p:spPr>
          <a:xfrm flipV="1">
            <a:off x="1285419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95437" y="3761061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795437" y="3485850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39" name="TextBox 38"/>
          <p:cNvSpPr txBox="1"/>
          <p:nvPr/>
        </p:nvSpPr>
        <p:spPr>
          <a:xfrm>
            <a:off x="795437" y="4032312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40" name="직선 화살표 연결선 39"/>
          <p:cNvCxnSpPr>
            <a:endCxn id="12" idx="4"/>
          </p:cNvCxnSpPr>
          <p:nvPr/>
        </p:nvCxnSpPr>
        <p:spPr>
          <a:xfrm flipV="1">
            <a:off x="550446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endCxn id="13" idx="4"/>
          </p:cNvCxnSpPr>
          <p:nvPr/>
        </p:nvCxnSpPr>
        <p:spPr>
          <a:xfrm flipV="1">
            <a:off x="550446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7" idx="0"/>
            <a:endCxn id="14" idx="4"/>
          </p:cNvCxnSpPr>
          <p:nvPr/>
        </p:nvCxnSpPr>
        <p:spPr>
          <a:xfrm flipV="1">
            <a:off x="550446" y="3676220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5" idx="4"/>
          </p:cNvCxnSpPr>
          <p:nvPr/>
        </p:nvCxnSpPr>
        <p:spPr>
          <a:xfrm flipV="1">
            <a:off x="550446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endCxn id="12" idx="4"/>
          </p:cNvCxnSpPr>
          <p:nvPr/>
        </p:nvCxnSpPr>
        <p:spPr>
          <a:xfrm flipH="1" flipV="1">
            <a:off x="550446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endCxn id="13" idx="4"/>
          </p:cNvCxnSpPr>
          <p:nvPr/>
        </p:nvCxnSpPr>
        <p:spPr>
          <a:xfrm flipV="1">
            <a:off x="697440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8" idx="0"/>
            <a:endCxn id="14" idx="4"/>
          </p:cNvCxnSpPr>
          <p:nvPr/>
        </p:nvCxnSpPr>
        <p:spPr>
          <a:xfrm flipV="1">
            <a:off x="697440" y="3676220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15" idx="4"/>
          </p:cNvCxnSpPr>
          <p:nvPr/>
        </p:nvCxnSpPr>
        <p:spPr>
          <a:xfrm flipV="1">
            <a:off x="697440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2" idx="4"/>
          </p:cNvCxnSpPr>
          <p:nvPr/>
        </p:nvCxnSpPr>
        <p:spPr>
          <a:xfrm flipH="1" flipV="1">
            <a:off x="550446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3" idx="4"/>
          </p:cNvCxnSpPr>
          <p:nvPr/>
        </p:nvCxnSpPr>
        <p:spPr>
          <a:xfrm flipH="1" flipV="1">
            <a:off x="697440" y="3676220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endCxn id="14" idx="4"/>
          </p:cNvCxnSpPr>
          <p:nvPr/>
        </p:nvCxnSpPr>
        <p:spPr>
          <a:xfrm flipV="1">
            <a:off x="1138425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9" idx="0"/>
            <a:endCxn id="15" idx="4"/>
          </p:cNvCxnSpPr>
          <p:nvPr/>
        </p:nvCxnSpPr>
        <p:spPr>
          <a:xfrm flipV="1">
            <a:off x="1138425" y="3676220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12" idx="4"/>
          </p:cNvCxnSpPr>
          <p:nvPr/>
        </p:nvCxnSpPr>
        <p:spPr>
          <a:xfrm flipH="1" flipV="1">
            <a:off x="550446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13" idx="4"/>
          </p:cNvCxnSpPr>
          <p:nvPr/>
        </p:nvCxnSpPr>
        <p:spPr>
          <a:xfrm flipH="1" flipV="1">
            <a:off x="697440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endCxn id="14" idx="4"/>
          </p:cNvCxnSpPr>
          <p:nvPr/>
        </p:nvCxnSpPr>
        <p:spPr>
          <a:xfrm flipH="1" flipV="1">
            <a:off x="1138425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10" idx="0"/>
            <a:endCxn id="15" idx="4"/>
          </p:cNvCxnSpPr>
          <p:nvPr/>
        </p:nvCxnSpPr>
        <p:spPr>
          <a:xfrm flipV="1">
            <a:off x="1285419" y="3676220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845063" y="3215120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57" name="직선 화살표 연결선 56"/>
          <p:cNvCxnSpPr>
            <a:stCxn id="56" idx="4"/>
            <a:endCxn id="12" idx="0"/>
          </p:cNvCxnSpPr>
          <p:nvPr/>
        </p:nvCxnSpPr>
        <p:spPr>
          <a:xfrm flipH="1">
            <a:off x="550446" y="3324424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6" idx="4"/>
            <a:endCxn id="13" idx="0"/>
          </p:cNvCxnSpPr>
          <p:nvPr/>
        </p:nvCxnSpPr>
        <p:spPr>
          <a:xfrm flipH="1">
            <a:off x="697440" y="3324424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56" idx="4"/>
            <a:endCxn id="14" idx="0"/>
          </p:cNvCxnSpPr>
          <p:nvPr/>
        </p:nvCxnSpPr>
        <p:spPr>
          <a:xfrm>
            <a:off x="899715" y="3324424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56" idx="4"/>
            <a:endCxn id="15" idx="0"/>
          </p:cNvCxnSpPr>
          <p:nvPr/>
        </p:nvCxnSpPr>
        <p:spPr>
          <a:xfrm>
            <a:off x="899715" y="3324424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직사각형 60"/>
          <p:cNvSpPr/>
          <p:nvPr/>
        </p:nvSpPr>
        <p:spPr>
          <a:xfrm>
            <a:off x="805094" y="3174917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069" y="4424056"/>
            <a:ext cx="359728" cy="3597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3" name="모서리가 둥근 직사각형 62"/>
          <p:cNvSpPr/>
          <p:nvPr/>
        </p:nvSpPr>
        <p:spPr>
          <a:xfrm>
            <a:off x="1720720" y="5249822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4" name="타원 63"/>
          <p:cNvSpPr/>
          <p:nvPr/>
        </p:nvSpPr>
        <p:spPr>
          <a:xfrm>
            <a:off x="1761315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5" name="타원 64"/>
          <p:cNvSpPr/>
          <p:nvPr/>
        </p:nvSpPr>
        <p:spPr>
          <a:xfrm>
            <a:off x="1919633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6" name="타원 65"/>
          <p:cNvSpPr/>
          <p:nvPr/>
        </p:nvSpPr>
        <p:spPr>
          <a:xfrm>
            <a:off x="2394587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7" name="타원 66"/>
          <p:cNvSpPr/>
          <p:nvPr/>
        </p:nvSpPr>
        <p:spPr>
          <a:xfrm>
            <a:off x="2552905" y="529853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1720720" y="4957543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9" name="타원 68"/>
          <p:cNvSpPr/>
          <p:nvPr/>
        </p:nvSpPr>
        <p:spPr>
          <a:xfrm>
            <a:off x="1761315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0" name="타원 69"/>
          <p:cNvSpPr/>
          <p:nvPr/>
        </p:nvSpPr>
        <p:spPr>
          <a:xfrm>
            <a:off x="1919633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1" name="타원 70"/>
          <p:cNvSpPr/>
          <p:nvPr/>
        </p:nvSpPr>
        <p:spPr>
          <a:xfrm>
            <a:off x="2394587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2" name="타원 71"/>
          <p:cNvSpPr/>
          <p:nvPr/>
        </p:nvSpPr>
        <p:spPr>
          <a:xfrm>
            <a:off x="2552905" y="5006256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1720720" y="5540785"/>
            <a:ext cx="978324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4" name="타원 73"/>
          <p:cNvSpPr/>
          <p:nvPr/>
        </p:nvSpPr>
        <p:spPr>
          <a:xfrm>
            <a:off x="1761315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5" name="타원 74"/>
          <p:cNvSpPr/>
          <p:nvPr/>
        </p:nvSpPr>
        <p:spPr>
          <a:xfrm>
            <a:off x="1919633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6" name="타원 75"/>
          <p:cNvSpPr/>
          <p:nvPr/>
        </p:nvSpPr>
        <p:spPr>
          <a:xfrm>
            <a:off x="2394587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7" name="타원 76"/>
          <p:cNvSpPr/>
          <p:nvPr/>
        </p:nvSpPr>
        <p:spPr>
          <a:xfrm>
            <a:off x="2552905" y="5589498"/>
            <a:ext cx="117723" cy="11772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78" name="직선 화살표 연결선 77"/>
          <p:cNvCxnSpPr>
            <a:stCxn id="74" idx="0"/>
            <a:endCxn id="64" idx="4"/>
          </p:cNvCxnSpPr>
          <p:nvPr/>
        </p:nvCxnSpPr>
        <p:spPr>
          <a:xfrm flipV="1">
            <a:off x="1820177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74" idx="0"/>
            <a:endCxn id="65" idx="4"/>
          </p:cNvCxnSpPr>
          <p:nvPr/>
        </p:nvCxnSpPr>
        <p:spPr>
          <a:xfrm flipV="1">
            <a:off x="1820177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4" idx="0"/>
            <a:endCxn id="66" idx="4"/>
          </p:cNvCxnSpPr>
          <p:nvPr/>
        </p:nvCxnSpPr>
        <p:spPr>
          <a:xfrm flipV="1">
            <a:off x="1820177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74" idx="0"/>
            <a:endCxn id="67" idx="4"/>
          </p:cNvCxnSpPr>
          <p:nvPr/>
        </p:nvCxnSpPr>
        <p:spPr>
          <a:xfrm flipV="1">
            <a:off x="1820177" y="5416259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75" idx="0"/>
            <a:endCxn id="64" idx="4"/>
          </p:cNvCxnSpPr>
          <p:nvPr/>
        </p:nvCxnSpPr>
        <p:spPr>
          <a:xfrm flipH="1" flipV="1">
            <a:off x="1820177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75" idx="0"/>
            <a:endCxn id="65" idx="4"/>
          </p:cNvCxnSpPr>
          <p:nvPr/>
        </p:nvCxnSpPr>
        <p:spPr>
          <a:xfrm flipV="1">
            <a:off x="1978495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5" idx="0"/>
            <a:endCxn id="66" idx="4"/>
          </p:cNvCxnSpPr>
          <p:nvPr/>
        </p:nvCxnSpPr>
        <p:spPr>
          <a:xfrm flipV="1">
            <a:off x="1978495" y="5416259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5" idx="0"/>
            <a:endCxn id="67" idx="4"/>
          </p:cNvCxnSpPr>
          <p:nvPr/>
        </p:nvCxnSpPr>
        <p:spPr>
          <a:xfrm flipV="1">
            <a:off x="1978495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stCxn id="76" idx="0"/>
            <a:endCxn id="64" idx="4"/>
          </p:cNvCxnSpPr>
          <p:nvPr/>
        </p:nvCxnSpPr>
        <p:spPr>
          <a:xfrm flipH="1" flipV="1">
            <a:off x="1820177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6" idx="0"/>
            <a:endCxn id="65" idx="4"/>
          </p:cNvCxnSpPr>
          <p:nvPr/>
        </p:nvCxnSpPr>
        <p:spPr>
          <a:xfrm flipH="1" flipV="1">
            <a:off x="1978495" y="5416259"/>
            <a:ext cx="474954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6" idx="0"/>
            <a:endCxn id="66" idx="4"/>
          </p:cNvCxnSpPr>
          <p:nvPr/>
        </p:nvCxnSpPr>
        <p:spPr>
          <a:xfrm flipV="1">
            <a:off x="2453448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6" idx="0"/>
            <a:endCxn id="67" idx="4"/>
          </p:cNvCxnSpPr>
          <p:nvPr/>
        </p:nvCxnSpPr>
        <p:spPr>
          <a:xfrm flipV="1">
            <a:off x="2453448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7" idx="0"/>
            <a:endCxn id="64" idx="4"/>
          </p:cNvCxnSpPr>
          <p:nvPr/>
        </p:nvCxnSpPr>
        <p:spPr>
          <a:xfrm flipH="1" flipV="1">
            <a:off x="1820177" y="5416259"/>
            <a:ext cx="79159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77" idx="0"/>
            <a:endCxn id="65" idx="4"/>
          </p:cNvCxnSpPr>
          <p:nvPr/>
        </p:nvCxnSpPr>
        <p:spPr>
          <a:xfrm flipH="1" flipV="1">
            <a:off x="1978495" y="5416259"/>
            <a:ext cx="633272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77" idx="0"/>
            <a:endCxn id="66" idx="4"/>
          </p:cNvCxnSpPr>
          <p:nvPr/>
        </p:nvCxnSpPr>
        <p:spPr>
          <a:xfrm flipH="1" flipV="1">
            <a:off x="2453448" y="5416259"/>
            <a:ext cx="158318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77" idx="0"/>
            <a:endCxn id="67" idx="4"/>
          </p:cNvCxnSpPr>
          <p:nvPr/>
        </p:nvCxnSpPr>
        <p:spPr>
          <a:xfrm flipV="1">
            <a:off x="2611767" y="5416259"/>
            <a:ext cx="0" cy="173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2084040" y="5215357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5" name="TextBox 94"/>
          <p:cNvSpPr txBox="1"/>
          <p:nvPr/>
        </p:nvSpPr>
        <p:spPr>
          <a:xfrm>
            <a:off x="2084040" y="4918946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96" name="TextBox 95"/>
          <p:cNvSpPr txBox="1"/>
          <p:nvPr/>
        </p:nvSpPr>
        <p:spPr>
          <a:xfrm>
            <a:off x="2084040" y="5507503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97" name="직선 화살표 연결선 96"/>
          <p:cNvCxnSpPr>
            <a:stCxn id="64" idx="0"/>
            <a:endCxn id="69" idx="4"/>
          </p:cNvCxnSpPr>
          <p:nvPr/>
        </p:nvCxnSpPr>
        <p:spPr>
          <a:xfrm flipV="1">
            <a:off x="1820177" y="5123980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endCxn id="70" idx="4"/>
          </p:cNvCxnSpPr>
          <p:nvPr/>
        </p:nvCxnSpPr>
        <p:spPr>
          <a:xfrm flipV="1">
            <a:off x="1820177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stCxn id="64" idx="0"/>
            <a:endCxn id="71" idx="4"/>
          </p:cNvCxnSpPr>
          <p:nvPr/>
        </p:nvCxnSpPr>
        <p:spPr>
          <a:xfrm flipV="1">
            <a:off x="1820177" y="5123980"/>
            <a:ext cx="633272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endCxn id="72" idx="4"/>
          </p:cNvCxnSpPr>
          <p:nvPr/>
        </p:nvCxnSpPr>
        <p:spPr>
          <a:xfrm flipV="1">
            <a:off x="1820177" y="5123980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endCxn id="69" idx="4"/>
          </p:cNvCxnSpPr>
          <p:nvPr/>
        </p:nvCxnSpPr>
        <p:spPr>
          <a:xfrm flipH="1" flipV="1">
            <a:off x="1820177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endCxn id="70" idx="4"/>
          </p:cNvCxnSpPr>
          <p:nvPr/>
        </p:nvCxnSpPr>
        <p:spPr>
          <a:xfrm flipV="1">
            <a:off x="1978495" y="5123980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65" idx="0"/>
            <a:endCxn id="71" idx="4"/>
          </p:cNvCxnSpPr>
          <p:nvPr/>
        </p:nvCxnSpPr>
        <p:spPr>
          <a:xfrm flipV="1">
            <a:off x="1978495" y="5123980"/>
            <a:ext cx="474954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endCxn id="72" idx="4"/>
          </p:cNvCxnSpPr>
          <p:nvPr/>
        </p:nvCxnSpPr>
        <p:spPr>
          <a:xfrm flipV="1">
            <a:off x="1978495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endCxn id="69" idx="4"/>
          </p:cNvCxnSpPr>
          <p:nvPr/>
        </p:nvCxnSpPr>
        <p:spPr>
          <a:xfrm flipH="1" flipV="1">
            <a:off x="1820177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endCxn id="70" idx="4"/>
          </p:cNvCxnSpPr>
          <p:nvPr/>
        </p:nvCxnSpPr>
        <p:spPr>
          <a:xfrm flipH="1" flipV="1">
            <a:off x="1978495" y="5123980"/>
            <a:ext cx="474954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endCxn id="71" idx="4"/>
          </p:cNvCxnSpPr>
          <p:nvPr/>
        </p:nvCxnSpPr>
        <p:spPr>
          <a:xfrm flipV="1">
            <a:off x="2453448" y="5123980"/>
            <a:ext cx="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66" idx="0"/>
            <a:endCxn id="72" idx="4"/>
          </p:cNvCxnSpPr>
          <p:nvPr/>
        </p:nvCxnSpPr>
        <p:spPr>
          <a:xfrm flipV="1">
            <a:off x="2453448" y="5123980"/>
            <a:ext cx="158318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>
            <a:endCxn id="69" idx="4"/>
          </p:cNvCxnSpPr>
          <p:nvPr/>
        </p:nvCxnSpPr>
        <p:spPr>
          <a:xfrm flipH="1" flipV="1">
            <a:off x="1820177" y="5123980"/>
            <a:ext cx="791590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70" idx="4"/>
          </p:cNvCxnSpPr>
          <p:nvPr/>
        </p:nvCxnSpPr>
        <p:spPr>
          <a:xfrm flipH="1" flipV="1">
            <a:off x="1978495" y="5123980"/>
            <a:ext cx="633272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endCxn id="71" idx="4"/>
          </p:cNvCxnSpPr>
          <p:nvPr/>
        </p:nvCxnSpPr>
        <p:spPr>
          <a:xfrm flipH="1" flipV="1">
            <a:off x="2453448" y="5123980"/>
            <a:ext cx="158318" cy="173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stCxn id="67" idx="0"/>
            <a:endCxn id="72" idx="4"/>
          </p:cNvCxnSpPr>
          <p:nvPr/>
        </p:nvCxnSpPr>
        <p:spPr>
          <a:xfrm flipV="1">
            <a:off x="2611767" y="5123980"/>
            <a:ext cx="0" cy="174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2" descr="http://homepages.inf.ed.ac.uk/rbf/HIPR2/figs/gauss2.gif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1"/>
          <a:stretch/>
        </p:blipFill>
        <p:spPr bwMode="auto">
          <a:xfrm>
            <a:off x="1993143" y="6124537"/>
            <a:ext cx="748229" cy="49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모서리가 둥근 직사각형 113"/>
          <p:cNvSpPr/>
          <p:nvPr/>
        </p:nvSpPr>
        <p:spPr>
          <a:xfrm>
            <a:off x="1807998" y="5958764"/>
            <a:ext cx="803770" cy="2110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5" name="타원 114"/>
          <p:cNvSpPr/>
          <p:nvPr/>
        </p:nvSpPr>
        <p:spPr>
          <a:xfrm>
            <a:off x="1838445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6" name="타원 115"/>
          <p:cNvSpPr/>
          <p:nvPr/>
        </p:nvSpPr>
        <p:spPr>
          <a:xfrm>
            <a:off x="1996763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7" name="타원 116"/>
          <p:cNvSpPr/>
          <p:nvPr/>
        </p:nvSpPr>
        <p:spPr>
          <a:xfrm>
            <a:off x="2308397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8" name="타원 117"/>
          <p:cNvSpPr/>
          <p:nvPr/>
        </p:nvSpPr>
        <p:spPr>
          <a:xfrm>
            <a:off x="2466715" y="6007477"/>
            <a:ext cx="117723" cy="11772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9" name="TextBox 118"/>
          <p:cNvSpPr txBox="1"/>
          <p:nvPr/>
        </p:nvSpPr>
        <p:spPr>
          <a:xfrm>
            <a:off x="2084040" y="59254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20" name="직선 화살표 연결선 119"/>
          <p:cNvCxnSpPr>
            <a:stCxn id="115" idx="0"/>
            <a:endCxn id="74" idx="4"/>
          </p:cNvCxnSpPr>
          <p:nvPr/>
        </p:nvCxnSpPr>
        <p:spPr>
          <a:xfrm flipH="1" flipV="1">
            <a:off x="1820177" y="5707222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115" idx="0"/>
            <a:endCxn id="75" idx="4"/>
          </p:cNvCxnSpPr>
          <p:nvPr/>
        </p:nvCxnSpPr>
        <p:spPr>
          <a:xfrm flipV="1">
            <a:off x="1897307" y="5707222"/>
            <a:ext cx="8118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5" idx="0"/>
            <a:endCxn id="76" idx="4"/>
          </p:cNvCxnSpPr>
          <p:nvPr/>
        </p:nvCxnSpPr>
        <p:spPr>
          <a:xfrm flipV="1">
            <a:off x="1897307" y="5707222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5" idx="0"/>
            <a:endCxn id="77" idx="4"/>
          </p:cNvCxnSpPr>
          <p:nvPr/>
        </p:nvCxnSpPr>
        <p:spPr>
          <a:xfrm flipV="1">
            <a:off x="1897307" y="5707222"/>
            <a:ext cx="71446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6" idx="0"/>
            <a:endCxn id="74" idx="4"/>
          </p:cNvCxnSpPr>
          <p:nvPr/>
        </p:nvCxnSpPr>
        <p:spPr>
          <a:xfrm flipH="1" flipV="1">
            <a:off x="1820177" y="5707222"/>
            <a:ext cx="23544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116" idx="0"/>
            <a:endCxn id="75" idx="4"/>
          </p:cNvCxnSpPr>
          <p:nvPr/>
        </p:nvCxnSpPr>
        <p:spPr>
          <a:xfrm flipH="1" flipV="1">
            <a:off x="1978495" y="5707222"/>
            <a:ext cx="7713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116" idx="0"/>
            <a:endCxn id="76" idx="4"/>
          </p:cNvCxnSpPr>
          <p:nvPr/>
        </p:nvCxnSpPr>
        <p:spPr>
          <a:xfrm flipV="1">
            <a:off x="2055625" y="5707222"/>
            <a:ext cx="397824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116" idx="0"/>
            <a:endCxn id="77" idx="4"/>
          </p:cNvCxnSpPr>
          <p:nvPr/>
        </p:nvCxnSpPr>
        <p:spPr>
          <a:xfrm flipV="1">
            <a:off x="2055625" y="5707222"/>
            <a:ext cx="556142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17" idx="0"/>
            <a:endCxn id="74" idx="4"/>
          </p:cNvCxnSpPr>
          <p:nvPr/>
        </p:nvCxnSpPr>
        <p:spPr>
          <a:xfrm flipH="1" flipV="1">
            <a:off x="1820177" y="5707222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stCxn id="117" idx="0"/>
            <a:endCxn id="75" idx="4"/>
          </p:cNvCxnSpPr>
          <p:nvPr/>
        </p:nvCxnSpPr>
        <p:spPr>
          <a:xfrm flipH="1" flipV="1">
            <a:off x="1978495" y="5707222"/>
            <a:ext cx="388765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117" idx="0"/>
            <a:endCxn id="76" idx="4"/>
          </p:cNvCxnSpPr>
          <p:nvPr/>
        </p:nvCxnSpPr>
        <p:spPr>
          <a:xfrm flipV="1">
            <a:off x="2367259" y="5707222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117" idx="0"/>
            <a:endCxn id="77" idx="4"/>
          </p:cNvCxnSpPr>
          <p:nvPr/>
        </p:nvCxnSpPr>
        <p:spPr>
          <a:xfrm flipV="1">
            <a:off x="2367259" y="5707222"/>
            <a:ext cx="244507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118" idx="0"/>
            <a:endCxn id="74" idx="4"/>
          </p:cNvCxnSpPr>
          <p:nvPr/>
        </p:nvCxnSpPr>
        <p:spPr>
          <a:xfrm flipH="1" flipV="1">
            <a:off x="1820177" y="5707222"/>
            <a:ext cx="70540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18" idx="0"/>
            <a:endCxn id="75" idx="4"/>
          </p:cNvCxnSpPr>
          <p:nvPr/>
        </p:nvCxnSpPr>
        <p:spPr>
          <a:xfrm flipH="1" flipV="1">
            <a:off x="1978495" y="5707222"/>
            <a:ext cx="547083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118" idx="0"/>
            <a:endCxn id="76" idx="4"/>
          </p:cNvCxnSpPr>
          <p:nvPr/>
        </p:nvCxnSpPr>
        <p:spPr>
          <a:xfrm flipH="1" flipV="1">
            <a:off x="2453448" y="5707222"/>
            <a:ext cx="72128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118" idx="0"/>
            <a:endCxn id="77" idx="4"/>
          </p:cNvCxnSpPr>
          <p:nvPr/>
        </p:nvCxnSpPr>
        <p:spPr>
          <a:xfrm flipV="1">
            <a:off x="2525578" y="5707222"/>
            <a:ext cx="86190" cy="3002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2084040" y="5921382"/>
            <a:ext cx="2396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pic>
        <p:nvPicPr>
          <p:cNvPr id="137" name="그림 13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4008" y="4429173"/>
            <a:ext cx="392113" cy="3921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8" name="직사각형 137"/>
          <p:cNvSpPr/>
          <p:nvPr/>
        </p:nvSpPr>
        <p:spPr>
          <a:xfrm>
            <a:off x="2930407" y="5811430"/>
            <a:ext cx="380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p</a:t>
            </a:r>
            <a:r>
              <a:rPr lang="en-US" altLang="ko-KR" sz="1000" dirty="0" smtClean="0">
                <a:solidFill>
                  <a:srgbClr val="FF0000"/>
                </a:solidFill>
              </a:rPr>
              <a:t>(z)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139" name="직선 화살표 연결선 138"/>
          <p:cNvCxnSpPr>
            <a:endCxn id="69" idx="0"/>
          </p:cNvCxnSpPr>
          <p:nvPr/>
        </p:nvCxnSpPr>
        <p:spPr>
          <a:xfrm flipH="1">
            <a:off x="1820177" y="4825504"/>
            <a:ext cx="402642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>
            <a:endCxn id="70" idx="0"/>
          </p:cNvCxnSpPr>
          <p:nvPr/>
        </p:nvCxnSpPr>
        <p:spPr>
          <a:xfrm flipH="1">
            <a:off x="1978495" y="4825504"/>
            <a:ext cx="244324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endCxn id="71" idx="0"/>
          </p:cNvCxnSpPr>
          <p:nvPr/>
        </p:nvCxnSpPr>
        <p:spPr>
          <a:xfrm>
            <a:off x="2222819" y="4825504"/>
            <a:ext cx="230630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>
            <a:endCxn id="72" idx="0"/>
          </p:cNvCxnSpPr>
          <p:nvPr/>
        </p:nvCxnSpPr>
        <p:spPr>
          <a:xfrm>
            <a:off x="2222819" y="4825504"/>
            <a:ext cx="388948" cy="18075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모서리가 둥근 직사각형 142"/>
          <p:cNvSpPr/>
          <p:nvPr/>
        </p:nvSpPr>
        <p:spPr>
          <a:xfrm>
            <a:off x="1763997" y="3793061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4" name="타원 143"/>
          <p:cNvSpPr/>
          <p:nvPr/>
        </p:nvSpPr>
        <p:spPr>
          <a:xfrm>
            <a:off x="1801688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5" name="타원 144"/>
          <p:cNvSpPr/>
          <p:nvPr/>
        </p:nvSpPr>
        <p:spPr>
          <a:xfrm>
            <a:off x="194868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6" name="타원 145"/>
          <p:cNvSpPr/>
          <p:nvPr/>
        </p:nvSpPr>
        <p:spPr>
          <a:xfrm>
            <a:off x="2389667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7" name="타원 146"/>
          <p:cNvSpPr/>
          <p:nvPr/>
        </p:nvSpPr>
        <p:spPr>
          <a:xfrm>
            <a:off x="2536663" y="3838291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1763997" y="3521686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49" name="타원 148"/>
          <p:cNvSpPr/>
          <p:nvPr/>
        </p:nvSpPr>
        <p:spPr>
          <a:xfrm>
            <a:off x="1801688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0" name="타원 149"/>
          <p:cNvSpPr/>
          <p:nvPr/>
        </p:nvSpPr>
        <p:spPr>
          <a:xfrm>
            <a:off x="194868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1" name="타원 150"/>
          <p:cNvSpPr/>
          <p:nvPr/>
        </p:nvSpPr>
        <p:spPr>
          <a:xfrm>
            <a:off x="2389667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2" name="타원 151"/>
          <p:cNvSpPr/>
          <p:nvPr/>
        </p:nvSpPr>
        <p:spPr>
          <a:xfrm>
            <a:off x="2536663" y="3566915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1763997" y="4063214"/>
            <a:ext cx="908353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4" name="타원 153"/>
          <p:cNvSpPr/>
          <p:nvPr/>
        </p:nvSpPr>
        <p:spPr>
          <a:xfrm>
            <a:off x="1801688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5" name="타원 154"/>
          <p:cNvSpPr/>
          <p:nvPr/>
        </p:nvSpPr>
        <p:spPr>
          <a:xfrm>
            <a:off x="194868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6" name="타원 155"/>
          <p:cNvSpPr/>
          <p:nvPr/>
        </p:nvSpPr>
        <p:spPr>
          <a:xfrm>
            <a:off x="2389667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7" name="타원 156"/>
          <p:cNvSpPr/>
          <p:nvPr/>
        </p:nvSpPr>
        <p:spPr>
          <a:xfrm>
            <a:off x="2536663" y="4108443"/>
            <a:ext cx="109304" cy="10930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58" name="직선 화살표 연결선 157"/>
          <p:cNvCxnSpPr>
            <a:stCxn id="154" idx="0"/>
            <a:endCxn id="144" idx="4"/>
          </p:cNvCxnSpPr>
          <p:nvPr/>
        </p:nvCxnSpPr>
        <p:spPr>
          <a:xfrm flipV="1">
            <a:off x="1856341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>
            <a:stCxn id="154" idx="0"/>
            <a:endCxn id="145" idx="4"/>
          </p:cNvCxnSpPr>
          <p:nvPr/>
        </p:nvCxnSpPr>
        <p:spPr>
          <a:xfrm flipV="1">
            <a:off x="1856341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54" idx="0"/>
            <a:endCxn id="146" idx="4"/>
          </p:cNvCxnSpPr>
          <p:nvPr/>
        </p:nvCxnSpPr>
        <p:spPr>
          <a:xfrm flipV="1">
            <a:off x="1856341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154" idx="0"/>
            <a:endCxn id="147" idx="4"/>
          </p:cNvCxnSpPr>
          <p:nvPr/>
        </p:nvCxnSpPr>
        <p:spPr>
          <a:xfrm flipV="1">
            <a:off x="1856341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155" idx="0"/>
            <a:endCxn id="144" idx="4"/>
          </p:cNvCxnSpPr>
          <p:nvPr/>
        </p:nvCxnSpPr>
        <p:spPr>
          <a:xfrm flipH="1" flipV="1">
            <a:off x="1856341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55" idx="0"/>
            <a:endCxn id="145" idx="4"/>
          </p:cNvCxnSpPr>
          <p:nvPr/>
        </p:nvCxnSpPr>
        <p:spPr>
          <a:xfrm flipV="1">
            <a:off x="2003335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stCxn id="155" idx="0"/>
            <a:endCxn id="146" idx="4"/>
          </p:cNvCxnSpPr>
          <p:nvPr/>
        </p:nvCxnSpPr>
        <p:spPr>
          <a:xfrm flipV="1">
            <a:off x="2003335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stCxn id="155" idx="0"/>
            <a:endCxn id="147" idx="4"/>
          </p:cNvCxnSpPr>
          <p:nvPr/>
        </p:nvCxnSpPr>
        <p:spPr>
          <a:xfrm flipV="1">
            <a:off x="2003335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>
            <a:stCxn id="156" idx="0"/>
            <a:endCxn id="144" idx="4"/>
          </p:cNvCxnSpPr>
          <p:nvPr/>
        </p:nvCxnSpPr>
        <p:spPr>
          <a:xfrm flipH="1" flipV="1">
            <a:off x="1856341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>
            <a:stCxn id="156" idx="0"/>
            <a:endCxn id="145" idx="4"/>
          </p:cNvCxnSpPr>
          <p:nvPr/>
        </p:nvCxnSpPr>
        <p:spPr>
          <a:xfrm flipH="1" flipV="1">
            <a:off x="2003335" y="3947595"/>
            <a:ext cx="44098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>
            <a:stCxn id="156" idx="0"/>
            <a:endCxn id="146" idx="4"/>
          </p:cNvCxnSpPr>
          <p:nvPr/>
        </p:nvCxnSpPr>
        <p:spPr>
          <a:xfrm flipV="1">
            <a:off x="2444320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>
            <a:stCxn id="156" idx="0"/>
            <a:endCxn id="147" idx="4"/>
          </p:cNvCxnSpPr>
          <p:nvPr/>
        </p:nvCxnSpPr>
        <p:spPr>
          <a:xfrm flipV="1">
            <a:off x="2444320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>
            <a:stCxn id="157" idx="0"/>
            <a:endCxn id="144" idx="4"/>
          </p:cNvCxnSpPr>
          <p:nvPr/>
        </p:nvCxnSpPr>
        <p:spPr>
          <a:xfrm flipH="1" flipV="1">
            <a:off x="1856341" y="3947595"/>
            <a:ext cx="734974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>
            <a:stCxn id="157" idx="0"/>
            <a:endCxn id="145" idx="4"/>
          </p:cNvCxnSpPr>
          <p:nvPr/>
        </p:nvCxnSpPr>
        <p:spPr>
          <a:xfrm flipH="1" flipV="1">
            <a:off x="2003335" y="3947595"/>
            <a:ext cx="587979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157" idx="0"/>
            <a:endCxn id="146" idx="4"/>
          </p:cNvCxnSpPr>
          <p:nvPr/>
        </p:nvCxnSpPr>
        <p:spPr>
          <a:xfrm flipH="1" flipV="1">
            <a:off x="2444320" y="3947595"/>
            <a:ext cx="146995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/>
          <p:cNvCxnSpPr>
            <a:stCxn id="157" idx="0"/>
            <a:endCxn id="147" idx="4"/>
          </p:cNvCxnSpPr>
          <p:nvPr/>
        </p:nvCxnSpPr>
        <p:spPr>
          <a:xfrm flipV="1">
            <a:off x="2591314" y="3947595"/>
            <a:ext cx="0" cy="160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2101332" y="3761061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5" name="TextBox 174"/>
          <p:cNvSpPr txBox="1"/>
          <p:nvPr/>
        </p:nvSpPr>
        <p:spPr>
          <a:xfrm>
            <a:off x="2101332" y="3485850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sp>
        <p:nvSpPr>
          <p:cNvPr id="176" name="TextBox 175"/>
          <p:cNvSpPr txBox="1"/>
          <p:nvPr/>
        </p:nvSpPr>
        <p:spPr>
          <a:xfrm>
            <a:off x="2101332" y="4032312"/>
            <a:ext cx="22253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…</a:t>
            </a:r>
            <a:endParaRPr lang="ko-KR" altLang="en-US" sz="1100" dirty="0"/>
          </a:p>
        </p:txBody>
      </p:sp>
      <p:cxnSp>
        <p:nvCxnSpPr>
          <p:cNvPr id="177" name="직선 화살표 연결선 176"/>
          <p:cNvCxnSpPr>
            <a:endCxn id="149" idx="4"/>
          </p:cNvCxnSpPr>
          <p:nvPr/>
        </p:nvCxnSpPr>
        <p:spPr>
          <a:xfrm flipV="1">
            <a:off x="1856341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/>
          <p:cNvCxnSpPr>
            <a:endCxn id="150" idx="4"/>
          </p:cNvCxnSpPr>
          <p:nvPr/>
        </p:nvCxnSpPr>
        <p:spPr>
          <a:xfrm flipV="1">
            <a:off x="1856341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stCxn id="144" idx="0"/>
            <a:endCxn id="151" idx="4"/>
          </p:cNvCxnSpPr>
          <p:nvPr/>
        </p:nvCxnSpPr>
        <p:spPr>
          <a:xfrm flipV="1">
            <a:off x="1856341" y="3676220"/>
            <a:ext cx="587979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/>
          <p:cNvCxnSpPr>
            <a:endCxn id="152" idx="4"/>
          </p:cNvCxnSpPr>
          <p:nvPr/>
        </p:nvCxnSpPr>
        <p:spPr>
          <a:xfrm flipV="1">
            <a:off x="1856341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endCxn id="149" idx="4"/>
          </p:cNvCxnSpPr>
          <p:nvPr/>
        </p:nvCxnSpPr>
        <p:spPr>
          <a:xfrm flipH="1" flipV="1">
            <a:off x="1856341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/>
          <p:cNvCxnSpPr>
            <a:endCxn id="150" idx="4"/>
          </p:cNvCxnSpPr>
          <p:nvPr/>
        </p:nvCxnSpPr>
        <p:spPr>
          <a:xfrm flipV="1">
            <a:off x="2003335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stCxn id="145" idx="0"/>
            <a:endCxn id="151" idx="4"/>
          </p:cNvCxnSpPr>
          <p:nvPr/>
        </p:nvCxnSpPr>
        <p:spPr>
          <a:xfrm flipV="1">
            <a:off x="2003335" y="3676220"/>
            <a:ext cx="44098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>
            <a:endCxn id="152" idx="4"/>
          </p:cNvCxnSpPr>
          <p:nvPr/>
        </p:nvCxnSpPr>
        <p:spPr>
          <a:xfrm flipV="1">
            <a:off x="2003335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endCxn id="149" idx="4"/>
          </p:cNvCxnSpPr>
          <p:nvPr/>
        </p:nvCxnSpPr>
        <p:spPr>
          <a:xfrm flipH="1" flipV="1">
            <a:off x="1856341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>
            <a:endCxn id="150" idx="4"/>
          </p:cNvCxnSpPr>
          <p:nvPr/>
        </p:nvCxnSpPr>
        <p:spPr>
          <a:xfrm flipH="1" flipV="1">
            <a:off x="2003335" y="3676220"/>
            <a:ext cx="44098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>
            <a:endCxn id="151" idx="4"/>
          </p:cNvCxnSpPr>
          <p:nvPr/>
        </p:nvCxnSpPr>
        <p:spPr>
          <a:xfrm flipV="1">
            <a:off x="2444320" y="3676220"/>
            <a:ext cx="0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>
            <a:stCxn id="146" idx="0"/>
            <a:endCxn id="152" idx="4"/>
          </p:cNvCxnSpPr>
          <p:nvPr/>
        </p:nvCxnSpPr>
        <p:spPr>
          <a:xfrm flipV="1">
            <a:off x="2444320" y="3676220"/>
            <a:ext cx="146995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endCxn id="149" idx="4"/>
          </p:cNvCxnSpPr>
          <p:nvPr/>
        </p:nvCxnSpPr>
        <p:spPr>
          <a:xfrm flipH="1" flipV="1">
            <a:off x="1856341" y="3676220"/>
            <a:ext cx="734974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>
            <a:endCxn id="150" idx="4"/>
          </p:cNvCxnSpPr>
          <p:nvPr/>
        </p:nvCxnSpPr>
        <p:spPr>
          <a:xfrm flipH="1" flipV="1">
            <a:off x="2003335" y="3676220"/>
            <a:ext cx="587979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>
            <a:endCxn id="151" idx="4"/>
          </p:cNvCxnSpPr>
          <p:nvPr/>
        </p:nvCxnSpPr>
        <p:spPr>
          <a:xfrm flipH="1" flipV="1">
            <a:off x="2444320" y="3676220"/>
            <a:ext cx="146995" cy="161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/>
          <p:cNvCxnSpPr>
            <a:stCxn id="147" idx="0"/>
            <a:endCxn id="152" idx="4"/>
          </p:cNvCxnSpPr>
          <p:nvPr/>
        </p:nvCxnSpPr>
        <p:spPr>
          <a:xfrm flipV="1">
            <a:off x="2591314" y="3676220"/>
            <a:ext cx="0" cy="16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타원 192"/>
          <p:cNvSpPr/>
          <p:nvPr/>
        </p:nvSpPr>
        <p:spPr>
          <a:xfrm>
            <a:off x="2150959" y="3215120"/>
            <a:ext cx="109304" cy="10930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94" name="직선 화살표 연결선 193"/>
          <p:cNvCxnSpPr>
            <a:stCxn id="193" idx="4"/>
            <a:endCxn id="149" idx="0"/>
          </p:cNvCxnSpPr>
          <p:nvPr/>
        </p:nvCxnSpPr>
        <p:spPr>
          <a:xfrm flipH="1">
            <a:off x="1856341" y="3324424"/>
            <a:ext cx="34927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>
            <a:stCxn id="193" idx="4"/>
            <a:endCxn id="150" idx="0"/>
          </p:cNvCxnSpPr>
          <p:nvPr/>
        </p:nvCxnSpPr>
        <p:spPr>
          <a:xfrm flipH="1">
            <a:off x="2003335" y="3324424"/>
            <a:ext cx="202275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>
            <a:stCxn id="193" idx="4"/>
            <a:endCxn id="151" idx="0"/>
          </p:cNvCxnSpPr>
          <p:nvPr/>
        </p:nvCxnSpPr>
        <p:spPr>
          <a:xfrm>
            <a:off x="2205610" y="3324424"/>
            <a:ext cx="238710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/>
          <p:cNvCxnSpPr>
            <a:stCxn id="193" idx="4"/>
            <a:endCxn id="152" idx="0"/>
          </p:cNvCxnSpPr>
          <p:nvPr/>
        </p:nvCxnSpPr>
        <p:spPr>
          <a:xfrm>
            <a:off x="2205610" y="3324424"/>
            <a:ext cx="385704" cy="24249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모서리가 둥근 직사각형 197"/>
          <p:cNvSpPr/>
          <p:nvPr/>
        </p:nvSpPr>
        <p:spPr>
          <a:xfrm>
            <a:off x="2110989" y="3174917"/>
            <a:ext cx="197408" cy="1959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99" name="직선 화살표 연결선 198"/>
          <p:cNvCxnSpPr>
            <a:stCxn id="62" idx="0"/>
            <a:endCxn id="17" idx="4"/>
          </p:cNvCxnSpPr>
          <p:nvPr/>
        </p:nvCxnSpPr>
        <p:spPr>
          <a:xfrm flipH="1" flipV="1">
            <a:off x="550446" y="4217747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/>
          <p:cNvCxnSpPr>
            <a:stCxn id="62" idx="0"/>
            <a:endCxn id="18" idx="4"/>
          </p:cNvCxnSpPr>
          <p:nvPr/>
        </p:nvCxnSpPr>
        <p:spPr>
          <a:xfrm flipH="1" flipV="1">
            <a:off x="697440" y="4217747"/>
            <a:ext cx="220493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>
            <a:stCxn id="62" idx="0"/>
            <a:endCxn id="19" idx="4"/>
          </p:cNvCxnSpPr>
          <p:nvPr/>
        </p:nvCxnSpPr>
        <p:spPr>
          <a:xfrm flipV="1">
            <a:off x="917933" y="4217747"/>
            <a:ext cx="220492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>
            <a:stCxn id="62" idx="0"/>
            <a:endCxn id="20" idx="4"/>
          </p:cNvCxnSpPr>
          <p:nvPr/>
        </p:nvCxnSpPr>
        <p:spPr>
          <a:xfrm flipV="1">
            <a:off x="917933" y="4217747"/>
            <a:ext cx="367487" cy="206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/>
          <p:cNvCxnSpPr>
            <a:stCxn id="137" idx="0"/>
            <a:endCxn id="154" idx="4"/>
          </p:cNvCxnSpPr>
          <p:nvPr/>
        </p:nvCxnSpPr>
        <p:spPr>
          <a:xfrm flipH="1" flipV="1">
            <a:off x="1856341" y="4217747"/>
            <a:ext cx="373723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137" idx="0"/>
            <a:endCxn id="155" idx="4"/>
          </p:cNvCxnSpPr>
          <p:nvPr/>
        </p:nvCxnSpPr>
        <p:spPr>
          <a:xfrm flipH="1" flipV="1">
            <a:off x="2003335" y="4217747"/>
            <a:ext cx="226729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137" idx="0"/>
            <a:endCxn id="156" idx="4"/>
          </p:cNvCxnSpPr>
          <p:nvPr/>
        </p:nvCxnSpPr>
        <p:spPr>
          <a:xfrm flipV="1">
            <a:off x="2230064" y="4217747"/>
            <a:ext cx="214256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/>
          <p:cNvCxnSpPr>
            <a:stCxn id="137" idx="0"/>
            <a:endCxn id="157" idx="4"/>
          </p:cNvCxnSpPr>
          <p:nvPr/>
        </p:nvCxnSpPr>
        <p:spPr>
          <a:xfrm flipV="1">
            <a:off x="2230064" y="4217747"/>
            <a:ext cx="361251" cy="211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직사각형 206"/>
          <p:cNvSpPr/>
          <p:nvPr/>
        </p:nvSpPr>
        <p:spPr>
          <a:xfrm>
            <a:off x="623943" y="2579045"/>
            <a:ext cx="1821661" cy="2763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Discriminative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D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25517" y="5233137"/>
            <a:ext cx="1584905" cy="2763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Generative Model </a:t>
            </a:r>
            <a:r>
              <a:rPr lang="en-US" altLang="ko-KR" sz="1200" b="1" i="1" dirty="0" smtClean="0">
                <a:solidFill>
                  <a:schemeClr val="tx1"/>
                </a:solidFill>
              </a:rPr>
              <a:t>G</a:t>
            </a:r>
            <a:endParaRPr lang="ko-KR" altLang="en-US" sz="1200" b="1" i="1" dirty="0">
              <a:solidFill>
                <a:schemeClr val="tx1"/>
              </a:solidFill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725080" y="2917766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10" name="TextBox 209"/>
          <p:cNvSpPr txBox="1"/>
          <p:nvPr/>
        </p:nvSpPr>
        <p:spPr>
          <a:xfrm>
            <a:off x="2045229" y="2917766"/>
            <a:ext cx="358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211" name="직사각형 210"/>
          <p:cNvSpPr/>
          <p:nvPr/>
        </p:nvSpPr>
        <p:spPr>
          <a:xfrm>
            <a:off x="836962" y="5958837"/>
            <a:ext cx="10198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 smtClean="0">
                <a:solidFill>
                  <a:srgbClr val="FF0000"/>
                </a:solidFill>
              </a:rPr>
              <a:t>random noise z</a:t>
            </a:r>
          </a:p>
        </p:txBody>
      </p:sp>
      <p:pic>
        <p:nvPicPr>
          <p:cNvPr id="212" name="그림 21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2007" y="2248640"/>
            <a:ext cx="6276944" cy="41442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2673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33978</TotalTime>
  <Words>2932</Words>
  <Application>Microsoft Macintosh PowerPoint</Application>
  <PresentationFormat>On-screen Show (4:3)</PresentationFormat>
  <Paragraphs>524</Paragraphs>
  <Slides>71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2" baseType="lpstr">
      <vt:lpstr>Office 테마</vt:lpstr>
      <vt:lpstr>PowerPoint Presentation</vt:lpstr>
      <vt:lpstr>Generative Adversarial Network</vt:lpstr>
      <vt:lpstr>PowerPoint Presentation</vt:lpstr>
      <vt:lpstr>Turing Test</vt:lpstr>
      <vt:lpstr>Generative?</vt:lpstr>
      <vt:lpstr>Generative Adversarial Network</vt:lpstr>
      <vt:lpstr>Generative Adversarial Network</vt:lpstr>
      <vt:lpstr>Generative Adversarial Network</vt:lpstr>
      <vt:lpstr>Generative Adversarial Network</vt:lpstr>
      <vt:lpstr>Generative Adversarial Network</vt:lpstr>
      <vt:lpstr>Generative Adversarial Network</vt:lpstr>
      <vt:lpstr>Generative Adversarial Network</vt:lpstr>
      <vt:lpstr>GAN Results</vt:lpstr>
      <vt:lpstr>Unsupervised Representation Learning with Deep Convolutional Generative Adversarial Network, ICLR 2016.</vt:lpstr>
      <vt:lpstr>DCGAN</vt:lpstr>
      <vt:lpstr>DCGAN</vt:lpstr>
      <vt:lpstr>Experiments</vt:lpstr>
      <vt:lpstr>Experiments</vt:lpstr>
      <vt:lpstr>Experiments</vt:lpstr>
      <vt:lpstr>Experiments</vt:lpstr>
      <vt:lpstr>Experiments</vt:lpstr>
      <vt:lpstr>Generative Adversarial Text to Image Synthesis, ICML 2016.</vt:lpstr>
      <vt:lpstr>Generative Adversarial Text to Image Synthesis</vt:lpstr>
      <vt:lpstr>Generative model</vt:lpstr>
      <vt:lpstr>Review of GAN</vt:lpstr>
      <vt:lpstr>Review of GAN</vt:lpstr>
      <vt:lpstr>Review of GAN</vt:lpstr>
      <vt:lpstr>Generative Adversarial Network</vt:lpstr>
      <vt:lpstr>Review of DCGAN</vt:lpstr>
      <vt:lpstr>GAN – text to image synthesis</vt:lpstr>
      <vt:lpstr>Conditional GAN</vt:lpstr>
      <vt:lpstr>Text-conditional GAN (naïve)</vt:lpstr>
      <vt:lpstr>Matching-aware discriminator</vt:lpstr>
      <vt:lpstr>Matching-aware Discriminator</vt:lpstr>
      <vt:lpstr>Learning with Manifold Interpolation</vt:lpstr>
      <vt:lpstr>Experiments</vt:lpstr>
      <vt:lpstr>Experiments</vt:lpstr>
      <vt:lpstr>Style Transfer</vt:lpstr>
      <vt:lpstr>Style Transfer</vt:lpstr>
      <vt:lpstr>Sentence Interpolation</vt:lpstr>
      <vt:lpstr>Pixel Level Domain Transfer, ECCV 2016.</vt:lpstr>
      <vt:lpstr>Domain transfer</vt:lpstr>
      <vt:lpstr>Whole architecture</vt:lpstr>
      <vt:lpstr>Dataset</vt:lpstr>
      <vt:lpstr>Results</vt:lpstr>
      <vt:lpstr>Results – varying input conditions</vt:lpstr>
      <vt:lpstr>Results – inverse setting</vt:lpstr>
      <vt:lpstr>Image to Image Translation</vt:lpstr>
      <vt:lpstr>Image to Image Translation</vt:lpstr>
      <vt:lpstr>Image to Image Translation</vt:lpstr>
      <vt:lpstr>Image to Image Translation</vt:lpstr>
      <vt:lpstr>Plug &amp; Play Generative Networks ArXiv 2016.</vt:lpstr>
      <vt:lpstr>Plug &amp; Play Generative Networks</vt:lpstr>
      <vt:lpstr>Plug &amp; Play Generative Networks</vt:lpstr>
      <vt:lpstr>Noiseless joint PPGN-h</vt:lpstr>
      <vt:lpstr>Noiseless joint PPGN-h</vt:lpstr>
      <vt:lpstr>PPGN results</vt:lpstr>
      <vt:lpstr>PPGN results</vt:lpstr>
      <vt:lpstr>Learning What and Where to Draw NIPS 2016.</vt:lpstr>
      <vt:lpstr>Motivation</vt:lpstr>
      <vt:lpstr>Bounding Box Control</vt:lpstr>
      <vt:lpstr>Bounding Box Control</vt:lpstr>
      <vt:lpstr>Bounding Box Control</vt:lpstr>
      <vt:lpstr>Keypoint-Conditional Control</vt:lpstr>
      <vt:lpstr>Keypoint-Conditional Control</vt:lpstr>
      <vt:lpstr>Keypoint-Conditional Control</vt:lpstr>
      <vt:lpstr>Keypoint Generation</vt:lpstr>
      <vt:lpstr>Experiments</vt:lpstr>
      <vt:lpstr>Experiments</vt:lpstr>
      <vt:lpstr>Experiments</vt:lpstr>
      <vt:lpstr>PowerPoint Presentation</vt:lpstr>
    </vt:vector>
  </TitlesOfParts>
  <Company>PIL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COUPANG</cp:lastModifiedBy>
  <cp:revision>1134</cp:revision>
  <dcterms:created xsi:type="dcterms:W3CDTF">2010-03-17T18:05:41Z</dcterms:created>
  <dcterms:modified xsi:type="dcterms:W3CDTF">2017-04-22T05:59:49Z</dcterms:modified>
</cp:coreProperties>
</file>